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7" r:id="rId2"/>
    <p:sldId id="340" r:id="rId3"/>
    <p:sldId id="361" r:id="rId4"/>
    <p:sldId id="349" r:id="rId5"/>
    <p:sldId id="3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56C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54" autoAdjust="0"/>
    <p:restoredTop sz="95109" autoAdjust="0"/>
  </p:normalViewPr>
  <p:slideViewPr>
    <p:cSldViewPr>
      <p:cViewPr varScale="1">
        <p:scale>
          <a:sx n="106" d="100"/>
          <a:sy n="106" d="100"/>
        </p:scale>
        <p:origin x="217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43BADA-BC94-4DC1-949E-1F464828CC32}" type="doc">
      <dgm:prSet loTypeId="urn:microsoft.com/office/officeart/2017/3/layout/DropPinTimeline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643FF06-D680-495E-B53F-CA20F45DC868}">
      <dgm:prSet/>
      <dgm:spPr/>
      <dgm:t>
        <a:bodyPr/>
        <a:lstStyle/>
        <a:p>
          <a:pPr>
            <a:defRPr b="1"/>
          </a:pPr>
          <a:r>
            <a:rPr lang="en-US"/>
            <a:t>2021</a:t>
          </a:r>
        </a:p>
      </dgm:t>
    </dgm:pt>
    <dgm:pt modelId="{184723EC-13CB-4E36-BBE0-A3F39C039AAE}" type="parTrans" cxnId="{36FD0B2C-0D7C-4A0E-9281-643607B37B59}">
      <dgm:prSet/>
      <dgm:spPr/>
      <dgm:t>
        <a:bodyPr/>
        <a:lstStyle/>
        <a:p>
          <a:endParaRPr lang="en-US"/>
        </a:p>
      </dgm:t>
    </dgm:pt>
    <dgm:pt modelId="{4DA69EFE-D26F-44EA-9742-4AD1A81EC84E}" type="sibTrans" cxnId="{36FD0B2C-0D7C-4A0E-9281-643607B37B59}">
      <dgm:prSet/>
      <dgm:spPr/>
      <dgm:t>
        <a:bodyPr/>
        <a:lstStyle/>
        <a:p>
          <a:endParaRPr lang="en-US"/>
        </a:p>
      </dgm:t>
    </dgm:pt>
    <dgm:pt modelId="{CEB2CEED-ADB4-4759-80BA-354D7B85CB1E}">
      <dgm:prSet/>
      <dgm:spPr/>
      <dgm:t>
        <a:bodyPr/>
        <a:lstStyle/>
        <a:p>
          <a:endParaRPr lang="en-US" dirty="0"/>
        </a:p>
      </dgm:t>
    </dgm:pt>
    <dgm:pt modelId="{E515803C-0190-47DD-A2C8-4D3B057529B4}" type="parTrans" cxnId="{184C3676-9115-4ABF-8FC0-B490951A42F0}">
      <dgm:prSet/>
      <dgm:spPr/>
      <dgm:t>
        <a:bodyPr/>
        <a:lstStyle/>
        <a:p>
          <a:endParaRPr lang="en-US"/>
        </a:p>
      </dgm:t>
    </dgm:pt>
    <dgm:pt modelId="{4C1D5746-7F19-42D6-B19F-4CF2B94C02F6}" type="sibTrans" cxnId="{184C3676-9115-4ABF-8FC0-B490951A42F0}">
      <dgm:prSet/>
      <dgm:spPr/>
      <dgm:t>
        <a:bodyPr/>
        <a:lstStyle/>
        <a:p>
          <a:endParaRPr lang="en-US"/>
        </a:p>
      </dgm:t>
    </dgm:pt>
    <dgm:pt modelId="{6375B960-216D-4F96-B4BA-9307EF3E8236}">
      <dgm:prSet/>
      <dgm:spPr/>
      <dgm:t>
        <a:bodyPr/>
        <a:lstStyle/>
        <a:p>
          <a:pPr>
            <a:defRPr b="1"/>
          </a:pPr>
          <a:r>
            <a:rPr lang="en-US" dirty="0" smtClean="0"/>
            <a:t>2022</a:t>
          </a:r>
          <a:endParaRPr lang="en-US" dirty="0"/>
        </a:p>
      </dgm:t>
    </dgm:pt>
    <dgm:pt modelId="{B49B1EE1-CFCD-40C0-B7FB-D69242D05BB5}" type="parTrans" cxnId="{098FD13B-4C35-484A-91A1-C65AA8FFEBDB}">
      <dgm:prSet/>
      <dgm:spPr/>
      <dgm:t>
        <a:bodyPr/>
        <a:lstStyle/>
        <a:p>
          <a:endParaRPr lang="en-US"/>
        </a:p>
      </dgm:t>
    </dgm:pt>
    <dgm:pt modelId="{BC3FEA8F-7333-4F31-89E5-FBE7DEA169F2}" type="sibTrans" cxnId="{098FD13B-4C35-484A-91A1-C65AA8FFEBDB}">
      <dgm:prSet/>
      <dgm:spPr/>
      <dgm:t>
        <a:bodyPr/>
        <a:lstStyle/>
        <a:p>
          <a:endParaRPr lang="en-US"/>
        </a:p>
      </dgm:t>
    </dgm:pt>
    <dgm:pt modelId="{921A6796-5E8B-4DEF-8102-AB28E9116936}">
      <dgm:prSet/>
      <dgm:spPr/>
      <dgm:t>
        <a:bodyPr/>
        <a:lstStyle/>
        <a:p>
          <a:endParaRPr lang="en-US" dirty="0"/>
        </a:p>
      </dgm:t>
    </dgm:pt>
    <dgm:pt modelId="{E8C4BCF6-92E2-409F-B2BC-7D51B32B4A80}" type="sibTrans" cxnId="{6CC3E346-3C96-479E-84B4-F08592446C76}">
      <dgm:prSet/>
      <dgm:spPr/>
      <dgm:t>
        <a:bodyPr/>
        <a:lstStyle/>
        <a:p>
          <a:endParaRPr lang="en-US"/>
        </a:p>
      </dgm:t>
    </dgm:pt>
    <dgm:pt modelId="{96596456-2E4C-4FDE-9523-D9D3A64F4DFB}" type="parTrans" cxnId="{6CC3E346-3C96-479E-84B4-F08592446C76}">
      <dgm:prSet/>
      <dgm:spPr/>
      <dgm:t>
        <a:bodyPr/>
        <a:lstStyle/>
        <a:p>
          <a:endParaRPr lang="en-US"/>
        </a:p>
      </dgm:t>
    </dgm:pt>
    <dgm:pt modelId="{CA8A6CAA-D5FD-4276-B1BE-6F9727A44EB4}" type="pres">
      <dgm:prSet presAssocID="{BD43BADA-BC94-4DC1-949E-1F464828CC32}" presName="root" presStyleCnt="0">
        <dgm:presLayoutVars>
          <dgm:chMax/>
          <dgm:chPref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9737174-9912-4E28-9685-AEE6322F811C}" type="pres">
      <dgm:prSet presAssocID="{BD43BADA-BC94-4DC1-949E-1F464828CC32}" presName="divider" presStyleLbl="fgAcc1" presStyleIdx="0" presStyleCnt="4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gm:spPr>
    </dgm:pt>
    <dgm:pt modelId="{5914B7EB-13A3-4704-BD9D-1B2BBDCEAC7F}" type="pres">
      <dgm:prSet presAssocID="{BD43BADA-BC94-4DC1-949E-1F464828CC32}" presName="nodes" presStyleCnt="0">
        <dgm:presLayoutVars>
          <dgm:chMax/>
          <dgm:chPref/>
          <dgm:animLvl val="lvl"/>
        </dgm:presLayoutVars>
      </dgm:prSet>
      <dgm:spPr/>
    </dgm:pt>
    <dgm:pt modelId="{67890FBE-4817-42ED-8D6A-A97EC284A2BD}" type="pres">
      <dgm:prSet presAssocID="{B643FF06-D680-495E-B53F-CA20F45DC868}" presName="composite" presStyleCnt="0"/>
      <dgm:spPr/>
    </dgm:pt>
    <dgm:pt modelId="{4582C87E-A08B-45BE-BDA7-3A9EDE84D92D}" type="pres">
      <dgm:prSet presAssocID="{B643FF06-D680-495E-B53F-CA20F45DC868}" presName="ConnectorPoint" presStyleLbl="lnNode1" presStyleIdx="0" presStyleCnt="3"/>
      <dgm:spPr>
        <a:solidFill>
          <a:schemeClr val="accen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E55F53FF-D427-4459-A681-853BC4E69C59}" type="pres">
      <dgm:prSet presAssocID="{B643FF06-D680-495E-B53F-CA20F45DC868}" presName="DropPinPlaceHolder" presStyleCnt="0"/>
      <dgm:spPr/>
    </dgm:pt>
    <dgm:pt modelId="{0F1F4DC2-C912-49FC-A0D6-A440D72CC22E}" type="pres">
      <dgm:prSet presAssocID="{B643FF06-D680-495E-B53F-CA20F45DC868}" presName="DropPin" presStyleLbl="alignNode1" presStyleIdx="0" presStyleCnt="3"/>
      <dgm:spPr/>
    </dgm:pt>
    <dgm:pt modelId="{87749A89-D8DC-491E-9B80-3726C94BF596}" type="pres">
      <dgm:prSet presAssocID="{B643FF06-D680-495E-B53F-CA20F45DC868}" presName="Ellipse" presStyleLbl="fgAcc1" presStyleIdx="1" presStyleCnt="4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54829BD3-8F28-4944-84C4-B11643292185}" type="pres">
      <dgm:prSet presAssocID="{B643FF06-D680-495E-B53F-CA20F45DC868}" presName="L2TextContainer" presStyleLbl="revTx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001352-9846-45A6-ADD1-488AE09DCBCF}" type="pres">
      <dgm:prSet presAssocID="{B643FF06-D680-495E-B53F-CA20F45DC868}" presName="L1TextContainer" presStyleLbl="revTx" presStyleIdx="1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289D80-0042-445F-901B-9C1A66482AD2}" type="pres">
      <dgm:prSet presAssocID="{B643FF06-D680-495E-B53F-CA20F45DC868}" presName="ConnectLine" presStyleLbl="sibTrans1D1" presStyleIdx="0" presStyleCnt="3"/>
      <dgm:spPr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AD00651E-B522-4A91-B0D6-8485F5030237}" type="pres">
      <dgm:prSet presAssocID="{B643FF06-D680-495E-B53F-CA20F45DC868}" presName="EmptyPlaceHolder" presStyleCnt="0"/>
      <dgm:spPr/>
    </dgm:pt>
    <dgm:pt modelId="{0B5E489B-59D1-45B9-B46A-81213B90B5AB}" type="pres">
      <dgm:prSet presAssocID="{4DA69EFE-D26F-44EA-9742-4AD1A81EC84E}" presName="spaceBetweenRectangles" presStyleCnt="0"/>
      <dgm:spPr/>
    </dgm:pt>
    <dgm:pt modelId="{541EC2C0-1080-4043-914F-67E501F74915}" type="pres">
      <dgm:prSet presAssocID="{6375B960-216D-4F96-B4BA-9307EF3E8236}" presName="composite" presStyleCnt="0"/>
      <dgm:spPr/>
    </dgm:pt>
    <dgm:pt modelId="{55EEEDB4-788A-4C2E-B357-CE6CDBD65FA2}" type="pres">
      <dgm:prSet presAssocID="{6375B960-216D-4F96-B4BA-9307EF3E8236}" presName="ConnectorPoint" presStyleLbl="lnNode1" presStyleIdx="1" presStyleCnt="3"/>
      <dgm:spPr>
        <a:solidFill>
          <a:schemeClr val="accent2">
            <a:hueOff val="-727682"/>
            <a:satOff val="-41964"/>
            <a:lumOff val="4314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F2A32195-5612-4158-AF66-FE93CD34037C}" type="pres">
      <dgm:prSet presAssocID="{6375B960-216D-4F96-B4BA-9307EF3E8236}" presName="DropPinPlaceHolder" presStyleCnt="0"/>
      <dgm:spPr/>
    </dgm:pt>
    <dgm:pt modelId="{4A22CD40-CA8D-448B-9F0E-164383306736}" type="pres">
      <dgm:prSet presAssocID="{6375B960-216D-4F96-B4BA-9307EF3E8236}" presName="DropPin" presStyleLbl="alignNode1" presStyleIdx="1" presStyleCnt="3"/>
      <dgm:spPr/>
    </dgm:pt>
    <dgm:pt modelId="{11D93221-111A-4D3A-A14C-282D5400C05A}" type="pres">
      <dgm:prSet presAssocID="{6375B960-216D-4F96-B4BA-9307EF3E8236}" presName="Ellipse" presStyleLbl="fgAcc1" presStyleIdx="2" presStyleCnt="4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2A31867C-0B8D-4859-8609-240FCC5164A2}" type="pres">
      <dgm:prSet presAssocID="{6375B960-216D-4F96-B4BA-9307EF3E8236}" presName="L2TextContainer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4768EB-4E22-4867-9020-6D289BB89909}" type="pres">
      <dgm:prSet presAssocID="{6375B960-216D-4F96-B4BA-9307EF3E8236}" presName="L1TextContainer" presStyleLbl="revTx" presStyleIdx="3" presStyleCnt="6" custFlipHor="1" custScaleX="18734" custLinFactNeighborX="-40491" custLinFactNeighborY="-753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4338CC-C068-4F00-AAD0-FCBBFC0A6BD7}" type="pres">
      <dgm:prSet presAssocID="{6375B960-216D-4F96-B4BA-9307EF3E8236}" presName="ConnectLine" presStyleLbl="sibTrans1D1" presStyleIdx="1" presStyleCnt="3"/>
      <dgm:spPr>
        <a:noFill/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dash"/>
          <a:miter lim="800000"/>
        </a:ln>
        <a:effectLst/>
      </dgm:spPr>
    </dgm:pt>
    <dgm:pt modelId="{E477854D-093B-4A3A-8F70-FFD1BAB83D5C}" type="pres">
      <dgm:prSet presAssocID="{6375B960-216D-4F96-B4BA-9307EF3E8236}" presName="EmptyPlaceHolder" presStyleCnt="0"/>
      <dgm:spPr/>
    </dgm:pt>
    <dgm:pt modelId="{C4406B74-7658-4081-94E9-F17B620226AB}" type="pres">
      <dgm:prSet presAssocID="{BC3FEA8F-7333-4F31-89E5-FBE7DEA169F2}" presName="spaceBetweenRectangles" presStyleCnt="0"/>
      <dgm:spPr/>
    </dgm:pt>
    <dgm:pt modelId="{C4EA87DD-4428-4ADA-9F34-6860B8E6718B}" type="pres">
      <dgm:prSet presAssocID="{921A6796-5E8B-4DEF-8102-AB28E9116936}" presName="composite" presStyleCnt="0"/>
      <dgm:spPr/>
    </dgm:pt>
    <dgm:pt modelId="{41AF722A-C0EC-41F4-A24F-164F06815E9E}" type="pres">
      <dgm:prSet presAssocID="{921A6796-5E8B-4DEF-8102-AB28E9116936}" presName="ConnectorPoint" presStyleLbl="lnNode1" presStyleIdx="2" presStyleCnt="3"/>
      <dgm:spPr/>
    </dgm:pt>
    <dgm:pt modelId="{20A4AE50-8CCC-4621-AEDA-87B927952E66}" type="pres">
      <dgm:prSet presAssocID="{921A6796-5E8B-4DEF-8102-AB28E9116936}" presName="DropPinPlaceHolder" presStyleCnt="0"/>
      <dgm:spPr/>
    </dgm:pt>
    <dgm:pt modelId="{2E2DA513-E01A-409E-BBE6-6F826EC41C77}" type="pres">
      <dgm:prSet presAssocID="{921A6796-5E8B-4DEF-8102-AB28E9116936}" presName="DropPin" presStyleLbl="alignNode1" presStyleIdx="2" presStyleCnt="3" custLinFactX="187876" custLinFactNeighborX="200000"/>
      <dgm:spPr/>
    </dgm:pt>
    <dgm:pt modelId="{186CF48D-D8C0-4DF0-8CC4-262CF9BC93AF}" type="pres">
      <dgm:prSet presAssocID="{921A6796-5E8B-4DEF-8102-AB28E9116936}" presName="Ellipse" presStyleLbl="fgAcc1" presStyleIdx="3" presStyleCnt="4"/>
      <dgm:spPr/>
    </dgm:pt>
    <dgm:pt modelId="{0471922B-18CE-424F-BBAB-63B7A14C5786}" type="pres">
      <dgm:prSet presAssocID="{921A6796-5E8B-4DEF-8102-AB28E9116936}" presName="L2TextContainer" presStyleLbl="revTx" presStyleIdx="4" presStyleCnt="6">
        <dgm:presLayoutVars>
          <dgm:bulletEnabled val="1"/>
        </dgm:presLayoutVars>
      </dgm:prSet>
      <dgm:spPr/>
    </dgm:pt>
    <dgm:pt modelId="{45A9A590-001A-4DBF-A03D-162E50A7CFC1}" type="pres">
      <dgm:prSet presAssocID="{921A6796-5E8B-4DEF-8102-AB28E9116936}" presName="L1TextContainer" presStyleLbl="revTx" presStyleIdx="5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3A06C5-18F0-4466-9EF4-27F56D48A488}" type="pres">
      <dgm:prSet presAssocID="{921A6796-5E8B-4DEF-8102-AB28E9116936}" presName="ConnectLine" presStyleLbl="sibTrans1D1" presStyleIdx="2" presStyleCnt="3" custLinFactX="2500000" custLinFactNeighborX="2532787"/>
      <dgm:spPr/>
    </dgm:pt>
    <dgm:pt modelId="{98082CF9-B82E-4B01-863D-E365D8D2008E}" type="pres">
      <dgm:prSet presAssocID="{921A6796-5E8B-4DEF-8102-AB28E9116936}" presName="EmptyPlaceHolder" presStyleCnt="0"/>
      <dgm:spPr/>
    </dgm:pt>
  </dgm:ptLst>
  <dgm:cxnLst>
    <dgm:cxn modelId="{36FD0B2C-0D7C-4A0E-9281-643607B37B59}" srcId="{BD43BADA-BC94-4DC1-949E-1F464828CC32}" destId="{B643FF06-D680-495E-B53F-CA20F45DC868}" srcOrd="0" destOrd="0" parTransId="{184723EC-13CB-4E36-BBE0-A3F39C039AAE}" sibTransId="{4DA69EFE-D26F-44EA-9742-4AD1A81EC84E}"/>
    <dgm:cxn modelId="{184C3676-9115-4ABF-8FC0-B490951A42F0}" srcId="{B643FF06-D680-495E-B53F-CA20F45DC868}" destId="{CEB2CEED-ADB4-4759-80BA-354D7B85CB1E}" srcOrd="0" destOrd="0" parTransId="{E515803C-0190-47DD-A2C8-4D3B057529B4}" sibTransId="{4C1D5746-7F19-42D6-B19F-4CF2B94C02F6}"/>
    <dgm:cxn modelId="{6E2D0E98-D4B3-4729-B49A-966BDCD61E9F}" type="presOf" srcId="{B643FF06-D680-495E-B53F-CA20F45DC868}" destId="{AD001352-9846-45A6-ADD1-488AE09DCBCF}" srcOrd="0" destOrd="0" presId="urn:microsoft.com/office/officeart/2017/3/layout/DropPinTimeline"/>
    <dgm:cxn modelId="{F6BB6A65-310A-4D77-BC9E-5E92E5D311DA}" type="presOf" srcId="{921A6796-5E8B-4DEF-8102-AB28E9116936}" destId="{45A9A590-001A-4DBF-A03D-162E50A7CFC1}" srcOrd="0" destOrd="0" presId="urn:microsoft.com/office/officeart/2017/3/layout/DropPinTimeline"/>
    <dgm:cxn modelId="{098FD13B-4C35-484A-91A1-C65AA8FFEBDB}" srcId="{BD43BADA-BC94-4DC1-949E-1F464828CC32}" destId="{6375B960-216D-4F96-B4BA-9307EF3E8236}" srcOrd="1" destOrd="0" parTransId="{B49B1EE1-CFCD-40C0-B7FB-D69242D05BB5}" sibTransId="{BC3FEA8F-7333-4F31-89E5-FBE7DEA169F2}"/>
    <dgm:cxn modelId="{8F245663-5B10-435E-B224-F731C7829D9A}" type="presOf" srcId="{CEB2CEED-ADB4-4759-80BA-354D7B85CB1E}" destId="{54829BD3-8F28-4944-84C4-B11643292185}" srcOrd="0" destOrd="0" presId="urn:microsoft.com/office/officeart/2017/3/layout/DropPinTimeline"/>
    <dgm:cxn modelId="{089CA801-5E7F-42CF-93B5-42A116868DB1}" type="presOf" srcId="{6375B960-216D-4F96-B4BA-9307EF3E8236}" destId="{684768EB-4E22-4867-9020-6D289BB89909}" srcOrd="0" destOrd="0" presId="urn:microsoft.com/office/officeart/2017/3/layout/DropPinTimeline"/>
    <dgm:cxn modelId="{6CC3E346-3C96-479E-84B4-F08592446C76}" srcId="{BD43BADA-BC94-4DC1-949E-1F464828CC32}" destId="{921A6796-5E8B-4DEF-8102-AB28E9116936}" srcOrd="2" destOrd="0" parTransId="{96596456-2E4C-4FDE-9523-D9D3A64F4DFB}" sibTransId="{E8C4BCF6-92E2-409F-B2BC-7D51B32B4A80}"/>
    <dgm:cxn modelId="{0C83CAA3-EE07-4073-B137-E215CBE6AE6E}" type="presOf" srcId="{BD43BADA-BC94-4DC1-949E-1F464828CC32}" destId="{CA8A6CAA-D5FD-4276-B1BE-6F9727A44EB4}" srcOrd="0" destOrd="0" presId="urn:microsoft.com/office/officeart/2017/3/layout/DropPinTimeline"/>
    <dgm:cxn modelId="{41AE15AC-7466-48C0-9DB6-98821B00E29A}" type="presParOf" srcId="{CA8A6CAA-D5FD-4276-B1BE-6F9727A44EB4}" destId="{F9737174-9912-4E28-9685-AEE6322F811C}" srcOrd="0" destOrd="0" presId="urn:microsoft.com/office/officeart/2017/3/layout/DropPinTimeline"/>
    <dgm:cxn modelId="{F77E7BD8-7ED1-4385-878E-332F4B37347F}" type="presParOf" srcId="{CA8A6CAA-D5FD-4276-B1BE-6F9727A44EB4}" destId="{5914B7EB-13A3-4704-BD9D-1B2BBDCEAC7F}" srcOrd="1" destOrd="0" presId="urn:microsoft.com/office/officeart/2017/3/layout/DropPinTimeline"/>
    <dgm:cxn modelId="{24511253-7BBE-47C5-A43C-EAA8B56C8D24}" type="presParOf" srcId="{5914B7EB-13A3-4704-BD9D-1B2BBDCEAC7F}" destId="{67890FBE-4817-42ED-8D6A-A97EC284A2BD}" srcOrd="0" destOrd="0" presId="urn:microsoft.com/office/officeart/2017/3/layout/DropPinTimeline"/>
    <dgm:cxn modelId="{8184B866-DF40-440C-80FA-C304AEDC137F}" type="presParOf" srcId="{67890FBE-4817-42ED-8D6A-A97EC284A2BD}" destId="{4582C87E-A08B-45BE-BDA7-3A9EDE84D92D}" srcOrd="0" destOrd="0" presId="urn:microsoft.com/office/officeart/2017/3/layout/DropPinTimeline"/>
    <dgm:cxn modelId="{FAE09E05-CDA2-4909-8D4C-F8EE6ECDF619}" type="presParOf" srcId="{67890FBE-4817-42ED-8D6A-A97EC284A2BD}" destId="{E55F53FF-D427-4459-A681-853BC4E69C59}" srcOrd="1" destOrd="0" presId="urn:microsoft.com/office/officeart/2017/3/layout/DropPinTimeline"/>
    <dgm:cxn modelId="{9B3ED103-CA39-4CCF-A841-45EFB13220E5}" type="presParOf" srcId="{E55F53FF-D427-4459-A681-853BC4E69C59}" destId="{0F1F4DC2-C912-49FC-A0D6-A440D72CC22E}" srcOrd="0" destOrd="0" presId="urn:microsoft.com/office/officeart/2017/3/layout/DropPinTimeline"/>
    <dgm:cxn modelId="{5138A5D9-53E2-41AC-B9F9-31B92A763103}" type="presParOf" srcId="{E55F53FF-D427-4459-A681-853BC4E69C59}" destId="{87749A89-D8DC-491E-9B80-3726C94BF596}" srcOrd="1" destOrd="0" presId="urn:microsoft.com/office/officeart/2017/3/layout/DropPinTimeline"/>
    <dgm:cxn modelId="{2DCF931B-95D7-4270-BAA8-BC6CBE9C9053}" type="presParOf" srcId="{67890FBE-4817-42ED-8D6A-A97EC284A2BD}" destId="{54829BD3-8F28-4944-84C4-B11643292185}" srcOrd="2" destOrd="0" presId="urn:microsoft.com/office/officeart/2017/3/layout/DropPinTimeline"/>
    <dgm:cxn modelId="{262F9064-47A9-43AA-951E-1F2A231743EB}" type="presParOf" srcId="{67890FBE-4817-42ED-8D6A-A97EC284A2BD}" destId="{AD001352-9846-45A6-ADD1-488AE09DCBCF}" srcOrd="3" destOrd="0" presId="urn:microsoft.com/office/officeart/2017/3/layout/DropPinTimeline"/>
    <dgm:cxn modelId="{C2053402-E9F3-4EA9-B91F-4E8EEED94469}" type="presParOf" srcId="{67890FBE-4817-42ED-8D6A-A97EC284A2BD}" destId="{DE289D80-0042-445F-901B-9C1A66482AD2}" srcOrd="4" destOrd="0" presId="urn:microsoft.com/office/officeart/2017/3/layout/DropPinTimeline"/>
    <dgm:cxn modelId="{41B8C931-4CCE-4179-80C7-11276FD9BCE7}" type="presParOf" srcId="{67890FBE-4817-42ED-8D6A-A97EC284A2BD}" destId="{AD00651E-B522-4A91-B0D6-8485F5030237}" srcOrd="5" destOrd="0" presId="urn:microsoft.com/office/officeart/2017/3/layout/DropPinTimeline"/>
    <dgm:cxn modelId="{D149FBA3-ADEE-4174-87E8-7D7DA8FC6DC7}" type="presParOf" srcId="{5914B7EB-13A3-4704-BD9D-1B2BBDCEAC7F}" destId="{0B5E489B-59D1-45B9-B46A-81213B90B5AB}" srcOrd="1" destOrd="0" presId="urn:microsoft.com/office/officeart/2017/3/layout/DropPinTimeline"/>
    <dgm:cxn modelId="{23D8F915-AA90-4961-8469-885C0D9FFE43}" type="presParOf" srcId="{5914B7EB-13A3-4704-BD9D-1B2BBDCEAC7F}" destId="{541EC2C0-1080-4043-914F-67E501F74915}" srcOrd="2" destOrd="0" presId="urn:microsoft.com/office/officeart/2017/3/layout/DropPinTimeline"/>
    <dgm:cxn modelId="{B6BFADD3-D736-4BC0-9496-3E0FB037CF42}" type="presParOf" srcId="{541EC2C0-1080-4043-914F-67E501F74915}" destId="{55EEEDB4-788A-4C2E-B357-CE6CDBD65FA2}" srcOrd="0" destOrd="0" presId="urn:microsoft.com/office/officeart/2017/3/layout/DropPinTimeline"/>
    <dgm:cxn modelId="{CAA360BC-FCA2-4737-BA09-D0746B2AF71A}" type="presParOf" srcId="{541EC2C0-1080-4043-914F-67E501F74915}" destId="{F2A32195-5612-4158-AF66-FE93CD34037C}" srcOrd="1" destOrd="0" presId="urn:microsoft.com/office/officeart/2017/3/layout/DropPinTimeline"/>
    <dgm:cxn modelId="{84096291-EAC2-4952-ACD9-EFB7DE3AD2AE}" type="presParOf" srcId="{F2A32195-5612-4158-AF66-FE93CD34037C}" destId="{4A22CD40-CA8D-448B-9F0E-164383306736}" srcOrd="0" destOrd="0" presId="urn:microsoft.com/office/officeart/2017/3/layout/DropPinTimeline"/>
    <dgm:cxn modelId="{4F2499E7-E75B-4AD4-A783-329C6FC57F18}" type="presParOf" srcId="{F2A32195-5612-4158-AF66-FE93CD34037C}" destId="{11D93221-111A-4D3A-A14C-282D5400C05A}" srcOrd="1" destOrd="0" presId="urn:microsoft.com/office/officeart/2017/3/layout/DropPinTimeline"/>
    <dgm:cxn modelId="{C6FE27C2-A852-4179-81D2-D8035F59A585}" type="presParOf" srcId="{541EC2C0-1080-4043-914F-67E501F74915}" destId="{2A31867C-0B8D-4859-8609-240FCC5164A2}" srcOrd="2" destOrd="0" presId="urn:microsoft.com/office/officeart/2017/3/layout/DropPinTimeline"/>
    <dgm:cxn modelId="{7C8E1F80-5823-4517-A2D2-2E35E4DCCE46}" type="presParOf" srcId="{541EC2C0-1080-4043-914F-67E501F74915}" destId="{684768EB-4E22-4867-9020-6D289BB89909}" srcOrd="3" destOrd="0" presId="urn:microsoft.com/office/officeart/2017/3/layout/DropPinTimeline"/>
    <dgm:cxn modelId="{863104E0-F2AD-400D-B792-1A548FA775F0}" type="presParOf" srcId="{541EC2C0-1080-4043-914F-67E501F74915}" destId="{7B4338CC-C068-4F00-AAD0-FCBBFC0A6BD7}" srcOrd="4" destOrd="0" presId="urn:microsoft.com/office/officeart/2017/3/layout/DropPinTimeline"/>
    <dgm:cxn modelId="{41CC94EA-617E-468A-BF69-436C9DFFCD50}" type="presParOf" srcId="{541EC2C0-1080-4043-914F-67E501F74915}" destId="{E477854D-093B-4A3A-8F70-FFD1BAB83D5C}" srcOrd="5" destOrd="0" presId="urn:microsoft.com/office/officeart/2017/3/layout/DropPinTimeline"/>
    <dgm:cxn modelId="{3A373EC7-9E9B-45AF-9D25-7DFAAF4734F6}" type="presParOf" srcId="{5914B7EB-13A3-4704-BD9D-1B2BBDCEAC7F}" destId="{C4406B74-7658-4081-94E9-F17B620226AB}" srcOrd="3" destOrd="0" presId="urn:microsoft.com/office/officeart/2017/3/layout/DropPinTimeline"/>
    <dgm:cxn modelId="{706B96D3-6BD3-44C8-812C-1D77D42199A4}" type="presParOf" srcId="{5914B7EB-13A3-4704-BD9D-1B2BBDCEAC7F}" destId="{C4EA87DD-4428-4ADA-9F34-6860B8E6718B}" srcOrd="4" destOrd="0" presId="urn:microsoft.com/office/officeart/2017/3/layout/DropPinTimeline"/>
    <dgm:cxn modelId="{3B67ECC6-8453-402E-8755-85C5D98AC17C}" type="presParOf" srcId="{C4EA87DD-4428-4ADA-9F34-6860B8E6718B}" destId="{41AF722A-C0EC-41F4-A24F-164F06815E9E}" srcOrd="0" destOrd="0" presId="urn:microsoft.com/office/officeart/2017/3/layout/DropPinTimeline"/>
    <dgm:cxn modelId="{C065E83B-DAF5-4040-BB02-205867B8ADEF}" type="presParOf" srcId="{C4EA87DD-4428-4ADA-9F34-6860B8E6718B}" destId="{20A4AE50-8CCC-4621-AEDA-87B927952E66}" srcOrd="1" destOrd="0" presId="urn:microsoft.com/office/officeart/2017/3/layout/DropPinTimeline"/>
    <dgm:cxn modelId="{7BDBB114-CDAB-4F6C-BB45-4760E684B0C7}" type="presParOf" srcId="{20A4AE50-8CCC-4621-AEDA-87B927952E66}" destId="{2E2DA513-E01A-409E-BBE6-6F826EC41C77}" srcOrd="0" destOrd="0" presId="urn:microsoft.com/office/officeart/2017/3/layout/DropPinTimeline"/>
    <dgm:cxn modelId="{80B0B2A0-213B-40A3-9C26-457E4A6D4917}" type="presParOf" srcId="{20A4AE50-8CCC-4621-AEDA-87B927952E66}" destId="{186CF48D-D8C0-4DF0-8CC4-262CF9BC93AF}" srcOrd="1" destOrd="0" presId="urn:microsoft.com/office/officeart/2017/3/layout/DropPinTimeline"/>
    <dgm:cxn modelId="{C8E18EB4-87E8-426A-B975-FB41263C9F05}" type="presParOf" srcId="{C4EA87DD-4428-4ADA-9F34-6860B8E6718B}" destId="{0471922B-18CE-424F-BBAB-63B7A14C5786}" srcOrd="2" destOrd="0" presId="urn:microsoft.com/office/officeart/2017/3/layout/DropPinTimeline"/>
    <dgm:cxn modelId="{1488BFF3-680D-42DC-9886-F1758CBC49D5}" type="presParOf" srcId="{C4EA87DD-4428-4ADA-9F34-6860B8E6718B}" destId="{45A9A590-001A-4DBF-A03D-162E50A7CFC1}" srcOrd="3" destOrd="0" presId="urn:microsoft.com/office/officeart/2017/3/layout/DropPinTimeline"/>
    <dgm:cxn modelId="{9BE3E812-1426-4291-993D-6E282A3030C6}" type="presParOf" srcId="{C4EA87DD-4428-4ADA-9F34-6860B8E6718B}" destId="{0A3A06C5-18F0-4466-9EF4-27F56D48A488}" srcOrd="4" destOrd="0" presId="urn:microsoft.com/office/officeart/2017/3/layout/DropPinTimeline"/>
    <dgm:cxn modelId="{71402F63-8995-4784-A640-799AC5D0BA69}" type="presParOf" srcId="{C4EA87DD-4428-4ADA-9F34-6860B8E6718B}" destId="{98082CF9-B82E-4B01-863D-E365D8D2008E}" srcOrd="5" destOrd="0" presId="urn:microsoft.com/office/officeart/2017/3/layout/DropPinTimelin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737174-9912-4E28-9685-AEE6322F811C}">
      <dsp:nvSpPr>
        <dsp:cNvPr id="0" name=""/>
        <dsp:cNvSpPr/>
      </dsp:nvSpPr>
      <dsp:spPr>
        <a:xfrm>
          <a:off x="0" y="2262981"/>
          <a:ext cx="8686800" cy="0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1F4DC2-C912-49FC-A0D6-A440D72CC22E}">
      <dsp:nvSpPr>
        <dsp:cNvPr id="0" name=""/>
        <dsp:cNvSpPr/>
      </dsp:nvSpPr>
      <dsp:spPr>
        <a:xfrm rot="8100000">
          <a:off x="73127" y="521528"/>
          <a:ext cx="332835" cy="332835"/>
        </a:xfrm>
        <a:prstGeom prst="teardrop">
          <a:avLst>
            <a:gd name="adj" fmla="val 11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749A89-D8DC-491E-9B80-3726C94BF596}">
      <dsp:nvSpPr>
        <dsp:cNvPr id="0" name=""/>
        <dsp:cNvSpPr/>
      </dsp:nvSpPr>
      <dsp:spPr>
        <a:xfrm>
          <a:off x="110102" y="558503"/>
          <a:ext cx="258885" cy="25888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829BD3-8F28-4944-84C4-B11643292185}">
      <dsp:nvSpPr>
        <dsp:cNvPr id="0" name=""/>
        <dsp:cNvSpPr/>
      </dsp:nvSpPr>
      <dsp:spPr>
        <a:xfrm>
          <a:off x="474894" y="923296"/>
          <a:ext cx="3619104" cy="1339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8900" rIns="88900" bIns="13335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474894" y="923296"/>
        <a:ext cx="3619104" cy="1339685"/>
      </dsp:txXfrm>
    </dsp:sp>
    <dsp:sp modelId="{AD001352-9846-45A6-ADD1-488AE09DCBCF}">
      <dsp:nvSpPr>
        <dsp:cNvPr id="0" name=""/>
        <dsp:cNvSpPr/>
      </dsp:nvSpPr>
      <dsp:spPr>
        <a:xfrm>
          <a:off x="474894" y="452596"/>
          <a:ext cx="3619104" cy="470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1430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en-US" sz="1800" kern="1200"/>
            <a:t>2021</a:t>
          </a:r>
        </a:p>
      </dsp:txBody>
      <dsp:txXfrm>
        <a:off x="474894" y="452596"/>
        <a:ext cx="3619104" cy="470700"/>
      </dsp:txXfrm>
    </dsp:sp>
    <dsp:sp modelId="{DE289D80-0042-445F-901B-9C1A66482AD2}">
      <dsp:nvSpPr>
        <dsp:cNvPr id="0" name=""/>
        <dsp:cNvSpPr/>
      </dsp:nvSpPr>
      <dsp:spPr>
        <a:xfrm>
          <a:off x="239544" y="923296"/>
          <a:ext cx="0" cy="1339685"/>
        </a:xfrm>
        <a:prstGeom prst="line">
          <a:avLst/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82C87E-A08B-45BE-BDA7-3A9EDE84D92D}">
      <dsp:nvSpPr>
        <dsp:cNvPr id="0" name=""/>
        <dsp:cNvSpPr/>
      </dsp:nvSpPr>
      <dsp:spPr>
        <a:xfrm>
          <a:off x="197181" y="2220618"/>
          <a:ext cx="84726" cy="8472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22CD40-CA8D-448B-9F0E-164383306736}">
      <dsp:nvSpPr>
        <dsp:cNvPr id="0" name=""/>
        <dsp:cNvSpPr/>
      </dsp:nvSpPr>
      <dsp:spPr>
        <a:xfrm rot="18900000">
          <a:off x="2253310" y="3671598"/>
          <a:ext cx="332835" cy="332835"/>
        </a:xfrm>
        <a:prstGeom prst="teardrop">
          <a:avLst>
            <a:gd name="adj" fmla="val 115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D93221-111A-4D3A-A14C-282D5400C05A}">
      <dsp:nvSpPr>
        <dsp:cNvPr id="0" name=""/>
        <dsp:cNvSpPr/>
      </dsp:nvSpPr>
      <dsp:spPr>
        <a:xfrm>
          <a:off x="2290285" y="3708574"/>
          <a:ext cx="258885" cy="25888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31867C-0B8D-4859-8609-240FCC5164A2}">
      <dsp:nvSpPr>
        <dsp:cNvPr id="0" name=""/>
        <dsp:cNvSpPr/>
      </dsp:nvSpPr>
      <dsp:spPr>
        <a:xfrm flipH="1">
          <a:off x="2660192" y="2227495"/>
          <a:ext cx="674712" cy="1339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4768EB-4E22-4867-9020-6D289BB89909}">
      <dsp:nvSpPr>
        <dsp:cNvPr id="0" name=""/>
        <dsp:cNvSpPr/>
      </dsp:nvSpPr>
      <dsp:spPr>
        <a:xfrm flipH="1">
          <a:off x="2660192" y="3567180"/>
          <a:ext cx="674712" cy="470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1430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en-US" sz="1800" kern="1200" dirty="0" smtClean="0"/>
            <a:t>2022</a:t>
          </a:r>
          <a:endParaRPr lang="en-US" sz="1800" kern="1200" dirty="0"/>
        </a:p>
      </dsp:txBody>
      <dsp:txXfrm>
        <a:off x="2660192" y="3567180"/>
        <a:ext cx="674712" cy="470700"/>
      </dsp:txXfrm>
    </dsp:sp>
    <dsp:sp modelId="{7B4338CC-C068-4F00-AAD0-FCBBFC0A6BD7}">
      <dsp:nvSpPr>
        <dsp:cNvPr id="0" name=""/>
        <dsp:cNvSpPr/>
      </dsp:nvSpPr>
      <dsp:spPr>
        <a:xfrm>
          <a:off x="2419727" y="2262981"/>
          <a:ext cx="0" cy="1339685"/>
        </a:xfrm>
        <a:prstGeom prst="line">
          <a:avLst/>
        </a:prstGeom>
        <a:noFill/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EEEDB4-788A-4C2E-B357-CE6CDBD65FA2}">
      <dsp:nvSpPr>
        <dsp:cNvPr id="0" name=""/>
        <dsp:cNvSpPr/>
      </dsp:nvSpPr>
      <dsp:spPr>
        <a:xfrm>
          <a:off x="2376222" y="2220618"/>
          <a:ext cx="84726" cy="84726"/>
        </a:xfrm>
        <a:prstGeom prst="ellips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2DA513-E01A-409E-BBE6-6F826EC41C77}">
      <dsp:nvSpPr>
        <dsp:cNvPr id="0" name=""/>
        <dsp:cNvSpPr/>
      </dsp:nvSpPr>
      <dsp:spPr>
        <a:xfrm rot="8100000">
          <a:off x="6238065" y="521528"/>
          <a:ext cx="332835" cy="332835"/>
        </a:xfrm>
        <a:prstGeom prst="teardrop">
          <a:avLst>
            <a:gd name="adj" fmla="val 115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6CF48D-D8C0-4DF0-8CC4-262CF9BC93AF}">
      <dsp:nvSpPr>
        <dsp:cNvPr id="0" name=""/>
        <dsp:cNvSpPr/>
      </dsp:nvSpPr>
      <dsp:spPr>
        <a:xfrm>
          <a:off x="6275040" y="558503"/>
          <a:ext cx="258885" cy="25888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71922B-18CE-424F-BBAB-63B7A14C5786}">
      <dsp:nvSpPr>
        <dsp:cNvPr id="0" name=""/>
        <dsp:cNvSpPr/>
      </dsp:nvSpPr>
      <dsp:spPr>
        <a:xfrm>
          <a:off x="4814100" y="923296"/>
          <a:ext cx="3601540" cy="1339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A9A590-001A-4DBF-A03D-162E50A7CFC1}">
      <dsp:nvSpPr>
        <dsp:cNvPr id="0" name=""/>
        <dsp:cNvSpPr/>
      </dsp:nvSpPr>
      <dsp:spPr>
        <a:xfrm>
          <a:off x="4814100" y="452596"/>
          <a:ext cx="3601540" cy="470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1430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4814100" y="452596"/>
        <a:ext cx="3601540" cy="470700"/>
      </dsp:txXfrm>
    </dsp:sp>
    <dsp:sp modelId="{0A3A06C5-18F0-4466-9EF4-27F56D48A488}">
      <dsp:nvSpPr>
        <dsp:cNvPr id="0" name=""/>
        <dsp:cNvSpPr/>
      </dsp:nvSpPr>
      <dsp:spPr>
        <a:xfrm>
          <a:off x="6390553" y="923296"/>
          <a:ext cx="0" cy="1339685"/>
        </a:xfrm>
        <a:prstGeom prst="line">
          <a:avLst/>
        </a:prstGeom>
        <a:noFill/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AF722A-C0EC-41F4-A24F-164F06815E9E}">
      <dsp:nvSpPr>
        <dsp:cNvPr id="0" name=""/>
        <dsp:cNvSpPr/>
      </dsp:nvSpPr>
      <dsp:spPr>
        <a:xfrm>
          <a:off x="6347048" y="2220618"/>
          <a:ext cx="84726" cy="84726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7/3/layout/DropPinTimeline">
  <dgm:title val="Drop Pin Timeline"/>
  <dgm:desc val="Use to show a list of events in chronological order. An invisible box next to the pin contains the date and the description is immediately below. It can display a medium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 fact="0.8"/>
      <dgm:constr type="ctrY" for="ch" forName="nodes" refType="h" fact="0.5"/>
    </dgm:constrLst>
    <dgm:layoutNode name="divider" styleLbl="fgAcc1">
      <dgm:alg type="sp"/>
      <dgm:choose name="ArrowShape">
        <dgm:if name="ArrowShapeLTR" func="var" arg="dir" op="equ" val="norm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 xmlns="">
                  <a:ln w="19050">
                    <a:solidFill>
                      <a:srgbClr val="000000"/>
                    </a:solidFill>
                    <a:tailEnd type="triangle" w="lg" len="lg"/>
                  </a:ln>
                </dgm1612:spPr>
              </a:ext>
            </dgm:extLst>
          </dgm:shape>
        </dgm:if>
        <dgm:else name="ArrowShapeRTL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 xmlns="">
                  <a:ln>
                    <a:solidFill>
                      <a:srgbClr val="000000"/>
                    </a:solidFill>
                    <a:headEnd type="triangle" w="lg" len="lg"/>
                  </a:ln>
                </dgm1612:spPr>
              </a:ext>
            </dgm:extLst>
          </dgm:shape>
        </dgm:else>
      </dgm:choos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onstrLst>
        <dgm:constr type="primFontSz" for="des" forName="L1TextContainer" val="20"/>
        <dgm:constr type="primFontSz" for="des" forName="L2TextContainer" refType="primFontSz" refFor="des" refForName="L1TextContainer" op="equ" fact="0.75"/>
        <dgm:constr type="w" for="ch" forName="composite" refType="w"/>
        <dgm:constr type="h" for="ch" forName="composite" refType="h"/>
        <dgm:constr type="w" for="ch" forName="spaceBetweenRectangles" refType="w" refFor="ch" refForName="composite" fact="-0.5"/>
        <dgm:constr type="w" for="ch" ptType="sibTrans" op="equ"/>
        <dgm:constr type="primFontSz" for="des" forName="L1TextContainer" op="equ"/>
        <dgm:constr type="primFontSz" for="des" forName="L2TextContainer" op="equ"/>
        <dgm:constr type="primFontSz" for="des" forName="L1TextContainer1" val="20"/>
        <dgm:constr type="primFontSz" for="des" forName="L2TextContainer1" refType="primFontSz" refFor="des" refForName="L1TextContainer1" op="equ" fact="0.75"/>
        <dgm:constr type="w" for="ch" forName="composite1" refType="w"/>
        <dgm:constr type="h" for="ch" forName="composite1" refType="h"/>
        <dgm:constr type="w" for="ch" forName="spaceBetweenRectangles1" refType="w" refFor="ch" refForName="composite1" fact="0.28"/>
        <dgm:constr type="primFontSz" for="des" forName="L1TextContainer1" op="equ"/>
        <dgm:constr type="primFontSz" for="des" forName="L2TextContainer1" op="equ"/>
      </dgm:constrLst>
      <dgm:choose name="LayoutBasedOnCountOfNodes">
        <dgm:if name="LessThanOrEqualToTwoNodes" axis="ch" ptType="node" func="cnt" op="lte" val="2">
          <dgm:forEach name="nodesForEach1" axis="ch" ptType="node">
            <dgm:layoutNode name="composite1">
              <dgm:alg type="composite"/>
              <dgm:shape xmlns:r="http://schemas.openxmlformats.org/officeDocument/2006/relationships" r:blip="">
                <dgm:adjLst/>
              </dgm:shape>
              <dgm:choose name="CaseForLayoutDirection1">
                <dgm:if name="CaseForLayoutDirectionLTR1" func="var" arg="dir" op="equ" val="norm">
                  <dgm:choose name="CaseForPlacingNodesAboveAndBelowDividerLTR1">
                    <dgm:if name="CaseForPlacingNodeAboveDividerLTR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LTR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if>
                <dgm:else name="CaseForLayoutDirectionRTL1">
                  <dgm:choose name="CaseForPlacingNodesAboveAndBelowDividerRTL1">
                    <dgm:if name="CaseForPlacingNodeAboveDividerRTL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RTL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else>
              </dgm:choose>
              <dgm:layoutNode name="ConnectorPoint1" styleLbl="lnNode1" moveWith="ConnectLine1">
                <dgm:alg type="sp"/>
                <dgm:shape xmlns:r="http://schemas.openxmlformats.org/officeDocument/2006/relationships" type="ellipse" r:blip="" zOrderOff="10">
                  <dgm:adjLst/>
                </dgm:shape>
                <dgm:presOf/>
                <dgm:constrLst>
                  <dgm:constr type="w" refType="h" op="equ"/>
                </dgm:constrLst>
              </dgm:layoutNode>
              <dgm:layoutNode name="DropPinPlaceHolder1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1" refType="w"/>
                  <dgm:constr type="h" for="ch" forName="DropPin1" refType="h"/>
                  <dgm:constr type="ctrX" for="ch" forName="DropPin1" refType="w" fact="0.5"/>
                  <dgm:constr type="ctrY" for="ch" forName="DropPin1" refType="h" fact="0.5"/>
                  <dgm:constr type="w" for="ch" forName="Ellipse1" refType="w" refFor="ch" refForName="DropPin1" fact="0.55"/>
                  <dgm:constr type="h" for="ch" forName="Ellipse1" refType="w" refFor="ch" refForName="DropPin1" fact="0.55"/>
                  <dgm:constr type="ctrX" for="ch" forName="Ellipse1" refType="ctrX" refFor="ch" refForName="DropPin1"/>
                  <dgm:constr type="ctrY" for="ch" forName="Ellipse1" refType="ctrY" refFor="ch" refForName="DropPin1"/>
                </dgm:constrLst>
                <dgm:layoutNode name="DropPin1" styleLbl="alignNode1">
                  <dgm:alg type="sp"/>
                  <dgm:choose name="CaseForPlacingTearDropAboveAndBelowDivider1">
                    <dgm:if name="CaseForPlacingTearDropAboveDivider1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1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1" styleLbl="fgAcc1" moveWith="DropPin1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 xmlns="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1" styleLbl="revTx" moveWith="L1TextContainer">
                <dgm:varLst>
                  <dgm:bulletEnabled val="1"/>
                </dgm:varLst>
                <dgm:choose name="casesForTxtDirLogic1">
                  <dgm:if name="Name771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5"/>
                      <dgm:constr type="bMarg" refType="primFontSz" fact="0.75"/>
                    </dgm:constrLst>
                  </dgm:if>
                  <dgm:else name="Name881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1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1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 xmlns="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1" axis="followSib" ptType="sibTrans" cnt="1">
              <dgm:layoutNode name="spaceBetweenRectangles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if>
        <dgm:else name="MoreThanTwoNodes">
          <dgm:forEach name="nodesForEach" axis="ch" ptType="node">
            <dgm:layoutNode name="composite">
              <dgm:alg type="composite"/>
              <dgm:shape xmlns:r="http://schemas.openxmlformats.org/officeDocument/2006/relationships" r:blip="">
                <dgm:adjLst/>
              </dgm:shape>
              <dgm:choose name="CaseForLayoutDirection">
                <dgm:if name="CaseForLayoutDirectionLTR" func="var" arg="dir" op="equ" val="norm">
                  <dgm:choose name="CaseForPlacingNodesAboveAndBelowDividerLTR">
                    <dgm:if name="CaseForPlacingNodeAboveDividerLTR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LTR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if>
                <dgm:else name="CaseForLayoutDirectionRTL">
                  <dgm:choose name="CaseForPlacingNodesAboveAndBelowDividerRTL">
                    <dgm:if name="CaseForPlacingNodeAboveDividerRTL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RTL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else>
              </dgm:choose>
              <dgm:layoutNode name="ConnectorPoint" styleLbl="lnNode1" moveWith="ConnectLine">
                <dgm:alg type="sp"/>
                <dgm:shape xmlns:r="http://schemas.openxmlformats.org/officeDocument/2006/relationships" type="ellipse" r:blip="" zOrderOff="10">
                  <dgm:adjLst/>
                  <dgm:extLst>
                    <a:ext uri="{B698B0E9-8C71-41B9-8309-B3DCBF30829C}">
                      <dgm1612:spPr xmlns:dgm1612="http://schemas.microsoft.com/office/drawing/2016/12/diagram" xmlns="">
                        <a:ln w="6350"/>
                      </dgm1612:spPr>
                    </a:ext>
                  </dgm:extLst>
                </dgm:shape>
                <dgm:presOf/>
                <dgm:constrLst>
                  <dgm:constr type="w" refType="h" op="equ"/>
                </dgm:constrLst>
              </dgm:layoutNode>
              <dgm:layoutNode name="DropPinPlaceHolder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" refType="w"/>
                  <dgm:constr type="h" for="ch" forName="DropPin" refType="h"/>
                  <dgm:constr type="ctrX" for="ch" forName="DropPin" refType="w" fact="0.5"/>
                  <dgm:constr type="ctrY" for="ch" forName="DropPin" refType="h" fact="0.5"/>
                  <dgm:constr type="w" for="ch" forName="Ellipse" refType="w" refFor="ch" refForName="DropPin" fact="0.55"/>
                  <dgm:constr type="h" for="ch" forName="Ellipse" refType="w" refFor="ch" refForName="DropPin" fact="0.55"/>
                  <dgm:constr type="ctrX" for="ch" forName="Ellipse" refType="ctrX" refFor="ch" refForName="DropPin"/>
                  <dgm:constr type="ctrY" for="ch" forName="Ellipse" refType="ctrY" refFor="ch" refForName="DropPin"/>
                </dgm:constrLst>
                <dgm:layoutNode name="DropPin" styleLbl="alignNode1">
                  <dgm:alg type="sp"/>
                  <dgm:choose name="CaseForPlacingTearDropAboveAndBelowDivider">
                    <dgm:if name="CaseForPlacingTearDropAboveDivider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" styleLbl="fgAcc1" moveWith="DropPin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 xmlns="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" styleLbl="revTx" moveWith="L1TextContainer">
                <dgm:varLst>
                  <dgm:bulletEnabled val="1"/>
                </dgm:varLst>
                <dgm:choose name="casesForTxtDirLogic">
                  <dgm:if name="Name77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5"/>
                      <dgm:constr type="bMarg" refType="primFontSz" fact="0.75"/>
                    </dgm:constrLst>
                  </dgm:if>
                  <dgm:else name="Name88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 xmlns="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" axis="followSib" ptType="sibTrans" cnt="1">
              <dgm:layoutNode name="spaceBetweenRectangles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else>
      </dgm:choose>
    </dgm:layoutNode>
  </dgm:layoutNode>
  <dgm:extLst>
    <a:ext uri="{68A01E43-0DF5-4B5B-8FA6-DAF915123BFB}">
      <dgm1612:lstStyle xmlns:dgm1612="http://schemas.microsoft.com/office/drawing/2016/12/diagram" xmlns="">
        <a:lvl1pPr>
          <a:defRPr b="1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BC561-526F-476B-8B82-17C7C3E3F2F4}" type="datetimeFigureOut">
              <a:rPr lang="en-GB" smtClean="0"/>
              <a:pPr/>
              <a:t>24/02/2022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B8179-761C-41AD-8635-59E907AF03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020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Thomas &amp; </a:t>
            </a:r>
            <a:r>
              <a:rPr lang="de-CH" dirty="0" err="1"/>
              <a:t>Otty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B8179-761C-41AD-8635-59E907AF03A3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76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err="1"/>
              <a:t>Otty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B8179-761C-41AD-8635-59E907AF03A3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681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err="1"/>
              <a:t>Otty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B8179-761C-41AD-8635-59E907AF03A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245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Thomas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B8179-761C-41AD-8635-59E907AF03A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650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F08AD-EDF9-430D-81BB-44CC25ACCDBD}" type="datetimeFigureOut">
              <a:rPr lang="en-GB" smtClean="0"/>
              <a:pPr/>
              <a:t>24/02/2022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89E56-8CD2-4B56-98FD-1BCE1E1E9265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358775"/>
            <a:ext cx="4106863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AutoShape 5"/>
          <p:cNvSpPr>
            <a:spLocks noChangeAspect="1" noChangeArrowheads="1"/>
          </p:cNvSpPr>
          <p:nvPr userDrawn="1"/>
        </p:nvSpPr>
        <p:spPr bwMode="auto">
          <a:xfrm>
            <a:off x="358775" y="358775"/>
            <a:ext cx="359886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" pitchFamily="18" charset="0"/>
              <a:buChar char="•"/>
              <a:defRPr sz="3200">
                <a:solidFill>
                  <a:schemeClr val="tx1"/>
                </a:solidFill>
                <a:latin typeface="Times" pitchFamily="18" charset="0"/>
                <a:ea typeface="ヒラギノ明朝 ProN W3" charset="-128"/>
                <a:sym typeface="Times" pitchFamily="18" charset="0"/>
              </a:defRPr>
            </a:lvl1pPr>
            <a:lvl2pPr marL="742950" indent="-285750">
              <a:spcBef>
                <a:spcPts val="700"/>
              </a:spcBef>
              <a:buClr>
                <a:srgbClr val="000000"/>
              </a:buClr>
              <a:buSzPct val="100000"/>
              <a:buFont typeface="Times" pitchFamily="18" charset="0"/>
              <a:buChar char="–"/>
              <a:defRPr sz="2800">
                <a:solidFill>
                  <a:schemeClr val="tx1"/>
                </a:solidFill>
                <a:latin typeface="Times" pitchFamily="18" charset="0"/>
                <a:ea typeface="ヒラギノ明朝 ProN W3" charset="-128"/>
                <a:sym typeface="Times" pitchFamily="18" charset="0"/>
              </a:defRPr>
            </a:lvl2pPr>
            <a:lvl3pPr marL="1143000" indent="-228600">
              <a:spcBef>
                <a:spcPts val="600"/>
              </a:spcBef>
              <a:buClr>
                <a:srgbClr val="000000"/>
              </a:buClr>
              <a:buSzPct val="100000"/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Times" pitchFamily="18" charset="0"/>
                <a:ea typeface="ヒラギノ明朝 ProN W3" charset="-128"/>
                <a:sym typeface="Times" pitchFamily="18" charset="0"/>
              </a:defRPr>
            </a:lvl3pPr>
            <a:lvl4pPr marL="16002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" pitchFamily="18" charset="0"/>
              <a:buChar char="–"/>
              <a:defRPr sz="2000">
                <a:solidFill>
                  <a:schemeClr val="tx1"/>
                </a:solidFill>
                <a:latin typeface="Times" pitchFamily="18" charset="0"/>
                <a:ea typeface="ヒラギノ明朝 ProN W3" charset="-128"/>
                <a:sym typeface="Times" pitchFamily="18" charset="0"/>
              </a:defRPr>
            </a:lvl4pPr>
            <a:lvl5pPr marL="20574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" pitchFamily="18" charset="0"/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ヒラギノ明朝 ProN W3" charset="-128"/>
                <a:sym typeface="Times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" pitchFamily="18" charset="0"/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ヒラギノ明朝 ProN W3" charset="-128"/>
                <a:sym typeface="Times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" pitchFamily="18" charset="0"/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ヒラギノ明朝 ProN W3" charset="-128"/>
                <a:sym typeface="Times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" pitchFamily="18" charset="0"/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ヒラギノ明朝 ProN W3" charset="-128"/>
                <a:sym typeface="Times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" pitchFamily="18" charset="0"/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ヒラギノ明朝 ProN W3" charset="-128"/>
                <a:sym typeface="Times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latin typeface="Times New Roman" pitchFamily="18" charset="0"/>
              <a:sym typeface="Times New Roman" pitchFamily="18" charset="0"/>
            </a:endParaRPr>
          </a:p>
        </p:txBody>
      </p:sp>
      <p:pic>
        <p:nvPicPr>
          <p:cNvPr id="9" name="Pictur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5882419"/>
            <a:ext cx="8397676" cy="381713"/>
          </a:xfrm>
          <a:prstGeom prst="rect">
            <a:avLst/>
          </a:prstGeom>
          <a:noFill/>
          <a:ln>
            <a:noFill/>
          </a:ln>
          <a:effectLst>
            <a:reflection blurRad="6350" stA="50000" endPos="90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d:\users\JENNINGSM\Desktop\INSARAG Logos\logo2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0" y="152400"/>
            <a:ext cx="1644650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2"/>
          <p:cNvSpPr txBox="1">
            <a:spLocks/>
          </p:cNvSpPr>
          <p:nvPr userDrawn="1"/>
        </p:nvSpPr>
        <p:spPr bwMode="auto">
          <a:xfrm>
            <a:off x="467544" y="4077072"/>
            <a:ext cx="8136903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" pitchFamily="18" charset="0"/>
              <a:buChar char="•"/>
              <a:defRPr sz="3200">
                <a:solidFill>
                  <a:schemeClr val="tx1"/>
                </a:solidFill>
                <a:latin typeface="Times" pitchFamily="18" charset="0"/>
                <a:ea typeface="ヒラギノ明朝 ProN W3" charset="-128"/>
                <a:sym typeface="Times" pitchFamily="18" charset="0"/>
              </a:defRPr>
            </a:lvl1pPr>
            <a:lvl2pPr marL="742950" indent="-285750">
              <a:spcBef>
                <a:spcPts val="700"/>
              </a:spcBef>
              <a:buClr>
                <a:srgbClr val="000000"/>
              </a:buClr>
              <a:buSzPct val="100000"/>
              <a:buFont typeface="Times" pitchFamily="18" charset="0"/>
              <a:buChar char="–"/>
              <a:defRPr sz="2800">
                <a:solidFill>
                  <a:schemeClr val="tx1"/>
                </a:solidFill>
                <a:latin typeface="Times" pitchFamily="18" charset="0"/>
                <a:ea typeface="ヒラギノ明朝 ProN W3" charset="-128"/>
                <a:sym typeface="Times" pitchFamily="18" charset="0"/>
              </a:defRPr>
            </a:lvl2pPr>
            <a:lvl3pPr marL="1143000" indent="-228600">
              <a:spcBef>
                <a:spcPts val="600"/>
              </a:spcBef>
              <a:buClr>
                <a:srgbClr val="000000"/>
              </a:buClr>
              <a:buSzPct val="100000"/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Times" pitchFamily="18" charset="0"/>
                <a:ea typeface="ヒラギノ明朝 ProN W3" charset="-128"/>
                <a:sym typeface="Times" pitchFamily="18" charset="0"/>
              </a:defRPr>
            </a:lvl3pPr>
            <a:lvl4pPr marL="16002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" pitchFamily="18" charset="0"/>
              <a:buChar char="–"/>
              <a:defRPr sz="2000">
                <a:solidFill>
                  <a:schemeClr val="tx1"/>
                </a:solidFill>
                <a:latin typeface="Times" pitchFamily="18" charset="0"/>
                <a:ea typeface="ヒラギノ明朝 ProN W3" charset="-128"/>
                <a:sym typeface="Times" pitchFamily="18" charset="0"/>
              </a:defRPr>
            </a:lvl4pPr>
            <a:lvl5pPr marL="20574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" pitchFamily="18" charset="0"/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ヒラギノ明朝 ProN W3" charset="-128"/>
                <a:sym typeface="Times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" pitchFamily="18" charset="0"/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ヒラギノ明朝 ProN W3" charset="-128"/>
                <a:sym typeface="Times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" pitchFamily="18" charset="0"/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ヒラギノ明朝 ProN W3" charset="-128"/>
                <a:sym typeface="Times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" pitchFamily="18" charset="0"/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ヒラギノ明朝 ProN W3" charset="-128"/>
                <a:sym typeface="Times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" pitchFamily="18" charset="0"/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ヒラギノ明朝 ProN W3" charset="-128"/>
                <a:sym typeface="Times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000" dirty="0">
              <a:solidFill>
                <a:srgbClr val="026CB6"/>
              </a:solidFill>
              <a:latin typeface="Arial" charset="0"/>
              <a:sym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092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F08AD-EDF9-430D-81BB-44CC25ACCDBD}" type="datetimeFigureOut">
              <a:rPr lang="en-GB" smtClean="0"/>
              <a:pPr/>
              <a:t>24/02/2022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89E56-8CD2-4B56-98FD-1BCE1E1E92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22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F08AD-EDF9-430D-81BB-44CC25ACCDBD}" type="datetimeFigureOut">
              <a:rPr lang="en-GB" smtClean="0"/>
              <a:pPr/>
              <a:t>24/02/2022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89E56-8CD2-4B56-98FD-1BCE1E1E92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97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F08AD-EDF9-430D-81BB-44CC25ACCDBD}" type="datetimeFigureOut">
              <a:rPr lang="en-GB" smtClean="0"/>
              <a:pPr/>
              <a:t>24/02/2022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89E56-8CD2-4B56-98FD-1BCE1E1E92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670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F08AD-EDF9-430D-81BB-44CC25ACCDBD}" type="datetimeFigureOut">
              <a:rPr lang="en-GB" smtClean="0"/>
              <a:pPr/>
              <a:t>24/02/2022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89E56-8CD2-4B56-98FD-1BCE1E1E92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158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F08AD-EDF9-430D-81BB-44CC25ACCDBD}" type="datetimeFigureOut">
              <a:rPr lang="en-GB" smtClean="0"/>
              <a:pPr/>
              <a:t>24/02/2022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89E56-8CD2-4B56-98FD-1BCE1E1E92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113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F08AD-EDF9-430D-81BB-44CC25ACCDBD}" type="datetimeFigureOut">
              <a:rPr lang="en-GB" smtClean="0"/>
              <a:pPr/>
              <a:t>24/02/2022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89E56-8CD2-4B56-98FD-1BCE1E1E92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703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F08AD-EDF9-430D-81BB-44CC25ACCDBD}" type="datetimeFigureOut">
              <a:rPr lang="en-GB" smtClean="0"/>
              <a:pPr/>
              <a:t>24/02/2022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89E56-8CD2-4B56-98FD-1BCE1E1E92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652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F08AD-EDF9-430D-81BB-44CC25ACCDBD}" type="datetimeFigureOut">
              <a:rPr lang="en-GB" smtClean="0"/>
              <a:pPr/>
              <a:t>24/02/2022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89E56-8CD2-4B56-98FD-1BCE1E1E92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46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F08AD-EDF9-430D-81BB-44CC25ACCDBD}" type="datetimeFigureOut">
              <a:rPr lang="en-GB" smtClean="0"/>
              <a:pPr/>
              <a:t>24/02/2022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89E56-8CD2-4B56-98FD-1BCE1E1E92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01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F08AD-EDF9-430D-81BB-44CC25ACCDBD}" type="datetimeFigureOut">
              <a:rPr lang="en-GB" smtClean="0"/>
              <a:pPr/>
              <a:t>24/02/2022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89E56-8CD2-4B56-98FD-1BCE1E1E92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106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F08AD-EDF9-430D-81BB-44CC25ACCDBD}" type="datetimeFigureOut">
              <a:rPr lang="en-GB" smtClean="0"/>
              <a:pPr/>
              <a:t>24/02/2022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89E56-8CD2-4B56-98FD-1BCE1E1E9265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6341666"/>
            <a:ext cx="2531269" cy="379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8" name="Picture 2" descr="d:\users\JENNINGSM\Desktop\INSARAG Logos\logo2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0605" y="6188075"/>
            <a:ext cx="1085850" cy="582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5396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056CB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06687"/>
          </a:xfrm>
        </p:spPr>
        <p:txBody>
          <a:bodyPr>
            <a:normAutofit fontScale="90000"/>
          </a:bodyPr>
          <a:lstStyle/>
          <a:p>
            <a:r>
              <a:rPr lang="en-AU" altLang="en-US" sz="4000" dirty="0">
                <a:solidFill>
                  <a:srgbClr val="026CB6"/>
                </a:solidFill>
                <a:latin typeface="Arial" charset="0"/>
                <a:sym typeface="Times New Roman" pitchFamily="18" charset="0"/>
              </a:rPr>
              <a:t>Flexible Response Working Group</a:t>
            </a:r>
            <a:r>
              <a:rPr lang="en-AU" altLang="en-US" dirty="0">
                <a:solidFill>
                  <a:srgbClr val="026CB6"/>
                </a:solidFill>
                <a:latin typeface="Arial" charset="0"/>
                <a:sym typeface="Times New Roman" pitchFamily="18" charset="0"/>
              </a:rPr>
              <a:t/>
            </a:r>
            <a:br>
              <a:rPr lang="en-AU" altLang="en-US" dirty="0">
                <a:solidFill>
                  <a:srgbClr val="026CB6"/>
                </a:solidFill>
                <a:latin typeface="Arial" charset="0"/>
                <a:sym typeface="Times New Roman" pitchFamily="18" charset="0"/>
              </a:rPr>
            </a:br>
            <a:r>
              <a:rPr lang="en-AU" altLang="en-US" b="1" i="1" dirty="0">
                <a:solidFill>
                  <a:srgbClr val="026CB6"/>
                </a:solidFill>
                <a:latin typeface="Arial" charset="0"/>
                <a:sym typeface="Times New Roman" pitchFamily="18" charset="0"/>
              </a:rPr>
              <a:t>Global Position</a:t>
            </a:r>
            <a:r>
              <a:rPr lang="en-US" altLang="en-US" dirty="0">
                <a:solidFill>
                  <a:srgbClr val="026CB6"/>
                </a:solidFill>
                <a:latin typeface="Arial" charset="0"/>
                <a:sym typeface="Times New Roman" pitchFamily="18" charset="0"/>
              </a:rPr>
              <a:t/>
            </a:r>
            <a:br>
              <a:rPr lang="en-US" altLang="en-US" dirty="0">
                <a:solidFill>
                  <a:srgbClr val="026CB6"/>
                </a:solidFill>
                <a:latin typeface="Arial" charset="0"/>
                <a:sym typeface="Times New Roman" pitchFamily="18" charset="0"/>
              </a:rPr>
            </a:br>
            <a:r>
              <a:rPr lang="en-US" altLang="en-US" dirty="0" smtClean="0">
                <a:solidFill>
                  <a:srgbClr val="026CB6"/>
                </a:solidFill>
                <a:latin typeface="Arial" charset="0"/>
                <a:sym typeface="Times New Roman" pitchFamily="18" charset="0"/>
              </a:rPr>
              <a:t>WG Meeting Qatar</a:t>
            </a:r>
            <a:endParaRPr lang="de-C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057672"/>
          </a:xfrm>
        </p:spPr>
        <p:txBody>
          <a:bodyPr/>
          <a:lstStyle/>
          <a:p>
            <a:r>
              <a:rPr lang="de-CH" dirty="0" smtClean="0"/>
              <a:t>14-15.03.2022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25484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Meeting Day 1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1256" y="1600200"/>
            <a:ext cx="8003232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 smtClean="0"/>
              <a:t>0900 </a:t>
            </a:r>
            <a:r>
              <a:rPr lang="en-US" sz="2000" dirty="0"/>
              <a:t>– </a:t>
            </a:r>
            <a:r>
              <a:rPr lang="en-US" sz="2000" dirty="0" smtClean="0"/>
              <a:t>0930 Intro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0930 – 1000 Task 1 (Working Paper, read, 5 Q per Mail, agreement)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1600" i="1" dirty="0" smtClean="0"/>
              <a:t>1000 – 1100 HOMEWORK </a:t>
            </a:r>
            <a:r>
              <a:rPr lang="en-US" sz="1600" i="1" dirty="0" smtClean="0"/>
              <a:t> Task 1</a:t>
            </a:r>
          </a:p>
          <a:p>
            <a:pPr marL="0" indent="0">
              <a:buNone/>
            </a:pPr>
            <a:endParaRPr lang="en-US" sz="1600" i="1" dirty="0" smtClean="0"/>
          </a:p>
          <a:p>
            <a:pPr marL="0" indent="0">
              <a:buNone/>
            </a:pPr>
            <a:r>
              <a:rPr lang="en-US" sz="2000" dirty="0" smtClean="0"/>
              <a:t>1100 – </a:t>
            </a:r>
            <a:r>
              <a:rPr lang="en-US" sz="2000" dirty="0" smtClean="0"/>
              <a:t>1200 Discussion Task 1, Q+A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1600" i="1" dirty="0" smtClean="0"/>
              <a:t>1200 – 1330 LUNCH</a:t>
            </a:r>
          </a:p>
          <a:p>
            <a:pPr marL="0" indent="0">
              <a:buNone/>
            </a:pPr>
            <a:endParaRPr lang="en-US" sz="1600" i="1" dirty="0" smtClean="0"/>
          </a:p>
          <a:p>
            <a:pPr marL="0" indent="0">
              <a:buNone/>
            </a:pPr>
            <a:r>
              <a:rPr lang="en-US" sz="2000" dirty="0" smtClean="0"/>
              <a:t>1330 – 1400 Task 2, Description Flex-R teams ( Answer per Mail)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1600" i="1" dirty="0" smtClean="0"/>
              <a:t>1400 </a:t>
            </a:r>
            <a:r>
              <a:rPr lang="en-US" sz="1600" i="1" dirty="0"/>
              <a:t>– </a:t>
            </a:r>
            <a:r>
              <a:rPr lang="en-US" sz="1600" i="1" dirty="0" smtClean="0"/>
              <a:t>1500 </a:t>
            </a:r>
            <a:r>
              <a:rPr lang="en-US" sz="1600" i="1" dirty="0"/>
              <a:t>HOMEWORK  Task </a:t>
            </a:r>
            <a:r>
              <a:rPr lang="en-US" sz="1600" i="1" dirty="0" smtClean="0"/>
              <a:t>2</a:t>
            </a:r>
          </a:p>
          <a:p>
            <a:pPr marL="0" indent="0">
              <a:buNone/>
            </a:pPr>
            <a:endParaRPr lang="en-US" sz="1600" i="1" dirty="0"/>
          </a:p>
          <a:p>
            <a:pPr marL="0" indent="0">
              <a:buNone/>
            </a:pPr>
            <a:r>
              <a:rPr lang="en-US" sz="2000" dirty="0" smtClean="0"/>
              <a:t>1500 – 1630 Discussion Task 2 (Presentation and Discussion, 7' per Person)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1600" i="1" dirty="0" smtClean="0"/>
              <a:t>1630 – 1730 RESERVE </a:t>
            </a:r>
          </a:p>
          <a:p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773" y="1616224"/>
            <a:ext cx="351483" cy="3514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773" y="1967707"/>
            <a:ext cx="351483" cy="3514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770" y="2910656"/>
            <a:ext cx="351483" cy="35148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770" y="4933200"/>
            <a:ext cx="351483" cy="3514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770" y="3921928"/>
            <a:ext cx="351483" cy="35148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770" y="5529681"/>
            <a:ext cx="351483" cy="351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021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Meeting Day 2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1256" y="1600200"/>
            <a:ext cx="800323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0900 </a:t>
            </a:r>
            <a:r>
              <a:rPr lang="en-US" sz="2000" dirty="0"/>
              <a:t>– </a:t>
            </a:r>
            <a:r>
              <a:rPr lang="en-US" sz="2000" dirty="0" smtClean="0"/>
              <a:t>1100 	Discussion on "Team Capability Matrix" and preparation 		"USAR Team Survey" by Otty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1600" i="1" dirty="0" smtClean="0"/>
              <a:t>1100 – 1200 HOMEWORK</a:t>
            </a:r>
            <a:endParaRPr lang="en-US" sz="1600" i="1" dirty="0" smtClean="0"/>
          </a:p>
          <a:p>
            <a:pPr marL="0" indent="0">
              <a:buNone/>
            </a:pPr>
            <a:r>
              <a:rPr lang="en-US" sz="1600" i="1" dirty="0" smtClean="0"/>
              <a:t>1200 – 1330 LUNCH</a:t>
            </a:r>
          </a:p>
          <a:p>
            <a:pPr marL="0" indent="0">
              <a:buNone/>
            </a:pPr>
            <a:endParaRPr lang="en-US" sz="1600" i="1" dirty="0" smtClean="0"/>
          </a:p>
          <a:p>
            <a:pPr marL="0" indent="0">
              <a:buNone/>
            </a:pPr>
            <a:r>
              <a:rPr lang="en-US" sz="2000" dirty="0" smtClean="0"/>
              <a:t>1330 – 1430 	"Accreditation process" Flex-R teams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1430 </a:t>
            </a:r>
            <a:r>
              <a:rPr lang="en-US" sz="2000" dirty="0"/>
              <a:t>– </a:t>
            </a:r>
            <a:r>
              <a:rPr lang="en-US" sz="2000" dirty="0" smtClean="0"/>
              <a:t>1530 	Timetable </a:t>
            </a:r>
            <a:r>
              <a:rPr lang="en-US" sz="2000" dirty="0"/>
              <a:t>and WG Meeting HNPW </a:t>
            </a:r>
          </a:p>
          <a:p>
            <a:pPr marL="0" indent="0">
              <a:buNone/>
            </a:pPr>
            <a:endParaRPr lang="en-US" sz="1600" i="1" dirty="0"/>
          </a:p>
          <a:p>
            <a:pPr marL="0" indent="0">
              <a:buNone/>
            </a:pPr>
            <a:r>
              <a:rPr lang="en-US" sz="2000" dirty="0" smtClean="0"/>
              <a:t>1530 – 1630 	Different </a:t>
            </a:r>
            <a:r>
              <a:rPr lang="en-US" sz="2000" dirty="0"/>
              <a:t>p</a:t>
            </a:r>
            <a:r>
              <a:rPr lang="en-US" sz="2000" dirty="0" smtClean="0"/>
              <a:t>resentations from WG Members…?!?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773" y="1616224"/>
            <a:ext cx="351483" cy="35148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770" y="4005064"/>
            <a:ext cx="351483" cy="3514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770" y="3221469"/>
            <a:ext cx="351483" cy="35148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770" y="4612917"/>
            <a:ext cx="351483" cy="351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63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Our</a:t>
            </a:r>
            <a:r>
              <a:rPr lang="de-CH" dirty="0"/>
              <a:t> Timeline</a:t>
            </a:r>
          </a:p>
        </p:txBody>
      </p:sp>
      <p:graphicFrame>
        <p:nvGraphicFramePr>
          <p:cNvPr id="4" name="Segnaposto contenuto 2">
            <a:extLst>
              <a:ext uri="{FF2B5EF4-FFF2-40B4-BE49-F238E27FC236}">
                <a16:creationId xmlns:a16="http://schemas.microsoft.com/office/drawing/2014/main" id="{5A6B1130-CDA2-453D-A5C3-C189E59D79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1793234"/>
              </p:ext>
            </p:extLst>
          </p:nvPr>
        </p:nvGraphicFramePr>
        <p:xfrm>
          <a:off x="457200" y="1340768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Line Callout 1 2"/>
          <p:cNvSpPr/>
          <p:nvPr/>
        </p:nvSpPr>
        <p:spPr>
          <a:xfrm>
            <a:off x="107504" y="5378649"/>
            <a:ext cx="1440160" cy="504056"/>
          </a:xfrm>
          <a:prstGeom prst="borderCallout1">
            <a:avLst>
              <a:gd name="adj1" fmla="val -26601"/>
              <a:gd name="adj2" fmla="val 28653"/>
              <a:gd name="adj3" fmla="val -316456"/>
              <a:gd name="adj4" fmla="val 3075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M1: 17.9.21</a:t>
            </a:r>
          </a:p>
          <a:p>
            <a:pPr algn="ctr"/>
            <a:r>
              <a:rPr lang="de-CH" dirty="0"/>
              <a:t>Kick Off</a:t>
            </a:r>
          </a:p>
        </p:txBody>
      </p:sp>
      <p:sp>
        <p:nvSpPr>
          <p:cNvPr id="5" name="Line Callout 1 4"/>
          <p:cNvSpPr/>
          <p:nvPr/>
        </p:nvSpPr>
        <p:spPr>
          <a:xfrm>
            <a:off x="1115616" y="4692031"/>
            <a:ext cx="1440160" cy="504056"/>
          </a:xfrm>
          <a:prstGeom prst="borderCallout1">
            <a:avLst>
              <a:gd name="adj1" fmla="val -28491"/>
              <a:gd name="adj2" fmla="val 16087"/>
              <a:gd name="adj3" fmla="val -199296"/>
              <a:gd name="adj4" fmla="val 15544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M2: 05.10.21</a:t>
            </a:r>
          </a:p>
          <a:p>
            <a:pPr algn="ctr"/>
            <a:r>
              <a:rPr lang="de-CH" dirty="0"/>
              <a:t>1200 CET</a:t>
            </a:r>
          </a:p>
        </p:txBody>
      </p:sp>
      <p:sp>
        <p:nvSpPr>
          <p:cNvPr id="6" name="Line Callout 1 5"/>
          <p:cNvSpPr/>
          <p:nvPr/>
        </p:nvSpPr>
        <p:spPr>
          <a:xfrm>
            <a:off x="1691680" y="3961656"/>
            <a:ext cx="1440160" cy="504056"/>
          </a:xfrm>
          <a:prstGeom prst="borderCallout1">
            <a:avLst>
              <a:gd name="adj1" fmla="val -28491"/>
              <a:gd name="adj2" fmla="val 16087"/>
              <a:gd name="adj3" fmla="val -59460"/>
              <a:gd name="adj4" fmla="val 16205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M3: 10.11.21</a:t>
            </a:r>
          </a:p>
          <a:p>
            <a:pPr algn="ctr"/>
            <a:r>
              <a:rPr lang="de-CH" dirty="0"/>
              <a:t>1200 CET</a:t>
            </a:r>
          </a:p>
        </p:txBody>
      </p:sp>
      <p:sp>
        <p:nvSpPr>
          <p:cNvPr id="7" name="Line Callout 1 6"/>
          <p:cNvSpPr/>
          <p:nvPr/>
        </p:nvSpPr>
        <p:spPr>
          <a:xfrm>
            <a:off x="2577133" y="2881536"/>
            <a:ext cx="1440160" cy="504056"/>
          </a:xfrm>
          <a:prstGeom prst="borderCallout1">
            <a:avLst>
              <a:gd name="adj1" fmla="val 92448"/>
              <a:gd name="adj2" fmla="val -7061"/>
              <a:gd name="adj3" fmla="val 125728"/>
              <a:gd name="adj4" fmla="val -7605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M4: 15.12.21</a:t>
            </a:r>
          </a:p>
          <a:p>
            <a:pPr algn="ctr"/>
            <a:r>
              <a:rPr lang="de-CH" dirty="0"/>
              <a:t>1200 CET</a:t>
            </a:r>
          </a:p>
        </p:txBody>
      </p:sp>
      <p:sp>
        <p:nvSpPr>
          <p:cNvPr id="9" name="Line Callout 1 8"/>
          <p:cNvSpPr/>
          <p:nvPr/>
        </p:nvSpPr>
        <p:spPr>
          <a:xfrm>
            <a:off x="3749080" y="4005413"/>
            <a:ext cx="1440160" cy="504056"/>
          </a:xfrm>
          <a:prstGeom prst="borderCallout1">
            <a:avLst>
              <a:gd name="adj1" fmla="val -28491"/>
              <a:gd name="adj2" fmla="val 16087"/>
              <a:gd name="adj3" fmla="val -59460"/>
              <a:gd name="adj4" fmla="val 16205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M5: 19.01.22</a:t>
            </a:r>
          </a:p>
          <a:p>
            <a:pPr algn="ctr"/>
            <a:r>
              <a:rPr lang="de-CH" dirty="0"/>
              <a:t>1200 CET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55036" y="2324985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FF0000"/>
                </a:solidFill>
              </a:rPr>
              <a:t>9-13. May 2022</a:t>
            </a:r>
          </a:p>
          <a:p>
            <a:r>
              <a:rPr lang="de-CH" dirty="0">
                <a:solidFill>
                  <a:srgbClr val="FF0000"/>
                </a:solidFill>
              </a:rPr>
              <a:t>HNPW</a:t>
            </a:r>
          </a:p>
        </p:txBody>
      </p:sp>
      <p:sp>
        <p:nvSpPr>
          <p:cNvPr id="12" name="Line Callout 1 11"/>
          <p:cNvSpPr/>
          <p:nvPr/>
        </p:nvSpPr>
        <p:spPr>
          <a:xfrm>
            <a:off x="5189240" y="2876878"/>
            <a:ext cx="1440160" cy="504056"/>
          </a:xfrm>
          <a:prstGeom prst="borderCallout1">
            <a:avLst>
              <a:gd name="adj1" fmla="val 141436"/>
              <a:gd name="adj2" fmla="val 17694"/>
              <a:gd name="adj3" fmla="val 105874"/>
              <a:gd name="adj4" fmla="val 1700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M6: 24.02.22</a:t>
            </a:r>
          </a:p>
          <a:p>
            <a:pPr algn="ctr"/>
            <a:r>
              <a:rPr lang="de-CH" dirty="0"/>
              <a:t>1200 CET</a:t>
            </a:r>
          </a:p>
        </p:txBody>
      </p:sp>
      <p:sp>
        <p:nvSpPr>
          <p:cNvPr id="13" name="Line Callout 1 12"/>
          <p:cNvSpPr/>
          <p:nvPr/>
        </p:nvSpPr>
        <p:spPr>
          <a:xfrm>
            <a:off x="6012160" y="4005413"/>
            <a:ext cx="1440160" cy="504056"/>
          </a:xfrm>
          <a:prstGeom prst="borderCallout1">
            <a:avLst>
              <a:gd name="adj1" fmla="val -28491"/>
              <a:gd name="adj2" fmla="val 16087"/>
              <a:gd name="adj3" fmla="val -59460"/>
              <a:gd name="adj4" fmla="val 162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M7: </a:t>
            </a:r>
            <a:r>
              <a:rPr lang="de-CH" dirty="0" smtClean="0"/>
              <a:t>12</a:t>
            </a:r>
            <a:r>
              <a:rPr lang="de-CH" dirty="0" smtClean="0"/>
              <a:t>.04.22</a:t>
            </a:r>
            <a:endParaRPr lang="de-CH" dirty="0"/>
          </a:p>
          <a:p>
            <a:pPr algn="ctr"/>
            <a:r>
              <a:rPr lang="de-CH" dirty="0"/>
              <a:t>1200 CET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83640" y="1259825"/>
            <a:ext cx="2455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dirty="0" smtClean="0">
                <a:solidFill>
                  <a:srgbClr val="FF0000"/>
                </a:solidFill>
              </a:rPr>
              <a:t>2 Days WG Meeting f2f !!! (10-11.05.22)?</a:t>
            </a:r>
            <a:endParaRPr lang="de-CH" dirty="0">
              <a:solidFill>
                <a:srgbClr val="FF0000"/>
              </a:solidFill>
            </a:endParaRPr>
          </a:p>
        </p:txBody>
      </p:sp>
      <p:sp>
        <p:nvSpPr>
          <p:cNvPr id="14" name="Line Callout 1 13"/>
          <p:cNvSpPr/>
          <p:nvPr/>
        </p:nvSpPr>
        <p:spPr>
          <a:xfrm>
            <a:off x="5496769" y="5090492"/>
            <a:ext cx="1440160" cy="857181"/>
          </a:xfrm>
          <a:prstGeom prst="borderCallout1">
            <a:avLst>
              <a:gd name="adj1" fmla="val -28491"/>
              <a:gd name="adj2" fmla="val 16087"/>
              <a:gd name="adj3" fmla="val -168009"/>
              <a:gd name="adj4" fmla="val 1494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14-15.3.22</a:t>
            </a:r>
            <a:endParaRPr lang="de-CH" dirty="0"/>
          </a:p>
          <a:p>
            <a:pPr algn="ctr"/>
            <a:r>
              <a:rPr lang="de-CH" dirty="0" smtClean="0"/>
              <a:t>WG Meeting</a:t>
            </a:r>
          </a:p>
          <a:p>
            <a:pPr algn="ctr"/>
            <a:r>
              <a:rPr lang="de-CH" dirty="0" err="1" smtClean="0"/>
              <a:t>Qatar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54766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Thank you - MAGICMOTORSPORT Official Website"/>
          <p:cNvSpPr>
            <a:spLocks noChangeAspect="1" noChangeArrowheads="1"/>
          </p:cNvSpPr>
          <p:nvPr/>
        </p:nvSpPr>
        <p:spPr bwMode="auto">
          <a:xfrm>
            <a:off x="920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60338"/>
            <a:ext cx="7343477" cy="567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376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224</Words>
  <Application>Microsoft Office PowerPoint</Application>
  <PresentationFormat>On-screen Show (4:3)</PresentationFormat>
  <Paragraphs>61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ヒラギノ明朝 ProN W3</vt:lpstr>
      <vt:lpstr>Office Theme</vt:lpstr>
      <vt:lpstr>Flexible Response Working Group Global Position WG Meeting Qatar</vt:lpstr>
      <vt:lpstr>Meeting Day 1</vt:lpstr>
      <vt:lpstr>Meeting Day 2</vt:lpstr>
      <vt:lpstr>Our Timeline</vt:lpstr>
      <vt:lpstr>PowerPoint Presentation</vt:lpstr>
    </vt:vector>
  </TitlesOfParts>
  <Company>OCHA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OCHA</dc:creator>
  <cp:lastModifiedBy>Zeiter Thomas EDA ZTH</cp:lastModifiedBy>
  <cp:revision>256</cp:revision>
  <dcterms:created xsi:type="dcterms:W3CDTF">2015-03-18T13:24:19Z</dcterms:created>
  <dcterms:modified xsi:type="dcterms:W3CDTF">2022-02-25T08:23:10Z</dcterms:modified>
</cp:coreProperties>
</file>