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70" r:id="rId2"/>
    <p:sldId id="368" r:id="rId3"/>
    <p:sldId id="423" r:id="rId4"/>
    <p:sldId id="424" r:id="rId5"/>
    <p:sldId id="339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ikoharayama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FDE"/>
    <a:srgbClr val="7FB6BA"/>
    <a:srgbClr val="8FA9BA"/>
    <a:srgbClr val="4A839A"/>
    <a:srgbClr val="5C6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67" autoAdjust="0"/>
    <p:restoredTop sz="96327" autoAdjust="0"/>
  </p:normalViewPr>
  <p:slideViewPr>
    <p:cSldViewPr showGuides="1">
      <p:cViewPr varScale="1">
        <p:scale>
          <a:sx n="126" d="100"/>
          <a:sy n="126" d="100"/>
        </p:scale>
        <p:origin x="200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90"/>
    </p:cViewPr>
  </p:sorterViewPr>
  <p:notesViewPr>
    <p:cSldViewPr>
      <p:cViewPr varScale="1">
        <p:scale>
          <a:sx n="61" d="100"/>
          <a:sy n="61" d="100"/>
        </p:scale>
        <p:origin x="2159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customXml" Target="../customXml/item2.xml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58331-E3DB-4747-8EAE-0B86C58AFE6D}" type="datetimeFigureOut">
              <a:rPr lang="en-US" smtClean="0"/>
              <a:t>4/30/22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758D1-A145-4043-B846-9A2AF87EF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44D81-D20D-4CFD-8220-FF884DD6BBB6}" type="datetimeFigureOut">
              <a:rPr lang="en-US" smtClean="0"/>
              <a:t>4/30/22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236AE-FC2E-49E9-BD4E-93881FA2B8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78679"/>
            <a:ext cx="4873752" cy="1661993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goes here, even long one fits here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90757"/>
            <a:ext cx="5143501" cy="990600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First Last name</a:t>
            </a:r>
          </a:p>
          <a:p>
            <a:pPr lvl="0"/>
            <a:r>
              <a:rPr lang="en-US" dirty="0"/>
              <a:t>DD Month YYYY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137703"/>
            <a:ext cx="1371600" cy="53297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597679"/>
            <a:ext cx="4873625" cy="381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TITLE GOES HERE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297384" y="4947381"/>
            <a:ext cx="2286000" cy="54864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partner logo or delete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9296400" y="4122612"/>
            <a:ext cx="2286000" cy="54864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partner logo or delete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ong title midd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048000" y="0"/>
            <a:ext cx="0" cy="6858000"/>
          </a:xfrm>
          <a:prstGeom prst="line">
            <a:avLst/>
          </a:prstGeom>
          <a:ln w="762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188464" y="2569464"/>
            <a:ext cx="1719072" cy="1719072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62803" y="2828836"/>
            <a:ext cx="63452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8" name="Text Placeholder 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021130" y="3035808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419600" y="2782093"/>
            <a:ext cx="5532777" cy="1293813"/>
          </a:xfr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052798"/>
            <a:ext cx="6858000" cy="381000"/>
          </a:xfr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This is subtitle</a:t>
            </a:r>
          </a:p>
        </p:txBody>
      </p:sp>
      <p:sp>
        <p:nvSpPr>
          <p:cNvPr id="19" name="SmartArt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" y="1554481"/>
            <a:ext cx="1371600" cy="45719"/>
          </a:xfrm>
          <a:solidFill>
            <a:schemeClr val="tx2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4916" y="2002465"/>
            <a:ext cx="4919472" cy="4267200"/>
          </a:xfrm>
        </p:spPr>
        <p:txBody>
          <a:bodyPr numCol="1"/>
          <a:lstStyle>
            <a:lvl1pPr>
              <a:defRPr/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lvl2pPr>
            <a:lvl3pPr marL="342900" indent="-342900"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3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648753" y="1990060"/>
            <a:ext cx="4919472" cy="4267200"/>
          </a:xfrm>
        </p:spPr>
        <p:txBody>
          <a:bodyPr numCol="1"/>
          <a:lstStyle>
            <a:lvl1pPr>
              <a:defRPr/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4916" y="2002465"/>
            <a:ext cx="4919472" cy="4267200"/>
          </a:xfrm>
        </p:spPr>
        <p:txBody>
          <a:bodyPr numCol="1"/>
          <a:lstStyle>
            <a:lvl1pPr>
              <a:defRPr/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lvl2pPr>
            <a:lvl3pPr marL="342900" indent="-342900"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3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648753" y="1990060"/>
            <a:ext cx="4919472" cy="4267200"/>
          </a:xfrm>
        </p:spPr>
        <p:txBody>
          <a:bodyPr numCol="1"/>
          <a:lstStyle>
            <a:lvl1pPr>
              <a:defRPr/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Heading 2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052798"/>
            <a:ext cx="6858000" cy="381000"/>
          </a:xfrm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This is subtitle</a:t>
            </a:r>
          </a:p>
        </p:txBody>
      </p:sp>
      <p:sp>
        <p:nvSpPr>
          <p:cNvPr id="10" name="SmartArt Placeholder 1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1554481"/>
            <a:ext cx="1371600" cy="45719"/>
          </a:xfrm>
          <a:solidFill>
            <a:schemeClr val="tx2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768965" y="2764202"/>
            <a:ext cx="6654071" cy="132959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/>
              <a:t>AN EXAMPLE WITH JUST A SIMPLE TEXT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2228" y="3093376"/>
            <a:ext cx="490118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678588" y="3093376"/>
            <a:ext cx="490118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2514339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756449" y="28468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8580699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822809" y="28468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/>
          <p:cNvSpPr>
            <a:spLocks noGrp="1"/>
          </p:cNvSpPr>
          <p:nvPr>
            <p:ph type="pic" sz="quarter" idx="48" hasCustomPrompt="1"/>
          </p:nvPr>
        </p:nvSpPr>
        <p:spPr>
          <a:xfrm>
            <a:off x="6096000" y="1593850"/>
            <a:ext cx="18288" cy="465137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 tex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65983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3093376"/>
            <a:ext cx="3108960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41521" y="3093376"/>
            <a:ext cx="3108960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473440" y="3093376"/>
            <a:ext cx="3108960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615599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848134" y="28468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547519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780054" y="28468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9479439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711974" y="28468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3"/>
          <p:cNvSpPr>
            <a:spLocks noGrp="1"/>
          </p:cNvSpPr>
          <p:nvPr>
            <p:ph type="pic" sz="quarter" idx="48" hasCustomPrompt="1"/>
          </p:nvPr>
        </p:nvSpPr>
        <p:spPr>
          <a:xfrm>
            <a:off x="4120708" y="2133600"/>
            <a:ext cx="18288" cy="27432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49" hasCustomPrompt="1"/>
          </p:nvPr>
        </p:nvSpPr>
        <p:spPr>
          <a:xfrm>
            <a:off x="8043860" y="2133600"/>
            <a:ext cx="18288" cy="27432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 Text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3"/>
          <p:cNvSpPr>
            <a:spLocks noGrp="1"/>
          </p:cNvSpPr>
          <p:nvPr>
            <p:ph type="pic" sz="quarter" idx="48" hasCustomPrompt="1"/>
          </p:nvPr>
        </p:nvSpPr>
        <p:spPr>
          <a:xfrm>
            <a:off x="3173365" y="2133599"/>
            <a:ext cx="18288" cy="4114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49" hasCustomPrompt="1"/>
          </p:nvPr>
        </p:nvSpPr>
        <p:spPr>
          <a:xfrm>
            <a:off x="6103076" y="2133600"/>
            <a:ext cx="18288" cy="4114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50" hasCustomPrompt="1"/>
          </p:nvPr>
        </p:nvSpPr>
        <p:spPr>
          <a:xfrm>
            <a:off x="9012862" y="2133600"/>
            <a:ext cx="18288" cy="4114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9231" y="3134366"/>
            <a:ext cx="224942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519873" y="3134366"/>
            <a:ext cx="224942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425739" y="3134366"/>
            <a:ext cx="224942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07552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449662" y="28468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096104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338214" y="28468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7001970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244080" y="28468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9326379" y="3134366"/>
            <a:ext cx="224942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9902610" y="21336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0144720" y="28468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 text fiv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09600" y="612228"/>
            <a:ext cx="10283838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2788576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41519" y="2788576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473440" y="2788576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615599" y="18288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857709" y="25420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547519" y="18288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789629" y="25420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9479439" y="1828800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721549" y="2542095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239962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6492240" y="5239962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596799" y="4280186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3838909" y="4993481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7498238" y="4280186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7740348" y="4993481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/>
          <p:cNvSpPr>
            <a:spLocks noGrp="1"/>
          </p:cNvSpPr>
          <p:nvPr>
            <p:ph type="pic" sz="quarter" idx="48" hasCustomPrompt="1"/>
          </p:nvPr>
        </p:nvSpPr>
        <p:spPr>
          <a:xfrm>
            <a:off x="4111752" y="184219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49" hasCustomPrompt="1"/>
          </p:nvPr>
        </p:nvSpPr>
        <p:spPr>
          <a:xfrm>
            <a:off x="8061867" y="1828800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50" hasCustomPrompt="1"/>
          </p:nvPr>
        </p:nvSpPr>
        <p:spPr>
          <a:xfrm>
            <a:off x="6096000" y="433272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51" hasCustomPrompt="1"/>
          </p:nvPr>
        </p:nvSpPr>
        <p:spPr>
          <a:xfrm rot="16200000">
            <a:off x="6086857" y="-1533144"/>
            <a:ext cx="18288" cy="10972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TABLE OF CONTENT</a:t>
            </a:r>
          </a:p>
        </p:txBody>
      </p:sp>
      <p:sp>
        <p:nvSpPr>
          <p:cNvPr id="4" name="Oval 3"/>
          <p:cNvSpPr/>
          <p:nvPr/>
        </p:nvSpPr>
        <p:spPr>
          <a:xfrm>
            <a:off x="2908005" y="2324025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88679" y="2427282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24" name="Text Placeholder 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353374" y="2388033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9" hasCustomPrompt="1"/>
          </p:nvPr>
        </p:nvSpPr>
        <p:spPr>
          <a:xfrm>
            <a:off x="2240494" y="3427228"/>
            <a:ext cx="2249423" cy="1577353"/>
          </a:xfrm>
        </p:spPr>
        <p:txBody>
          <a:bodyPr/>
          <a:lstStyle>
            <a:lvl1pPr algn="ctr"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48" name="Text Placeholder 44"/>
          <p:cNvSpPr>
            <a:spLocks noGrp="1"/>
          </p:cNvSpPr>
          <p:nvPr>
            <p:ph type="body" sz="quarter" idx="31" hasCustomPrompt="1"/>
          </p:nvPr>
        </p:nvSpPr>
        <p:spPr>
          <a:xfrm>
            <a:off x="4971288" y="3427228"/>
            <a:ext cx="2249423" cy="1577353"/>
          </a:xfrm>
        </p:spPr>
        <p:txBody>
          <a:bodyPr/>
          <a:lstStyle>
            <a:lvl1pPr algn="ctr"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49" name="Text Placeholder 44"/>
          <p:cNvSpPr>
            <a:spLocks noGrp="1"/>
          </p:cNvSpPr>
          <p:nvPr>
            <p:ph type="body" sz="quarter" idx="32" hasCustomPrompt="1"/>
          </p:nvPr>
        </p:nvSpPr>
        <p:spPr>
          <a:xfrm>
            <a:off x="7714488" y="3427228"/>
            <a:ext cx="2249423" cy="1577353"/>
          </a:xfrm>
        </p:spPr>
        <p:txBody>
          <a:bodyPr/>
          <a:lstStyle>
            <a:lvl1pPr algn="ctr"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638800" y="2324025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719474" y="2427282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6084169" y="2388033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8386478" y="2323466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467152" y="2426723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831847" y="2387474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 text six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09600" y="612648"/>
            <a:ext cx="10283838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0733" y="2734559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41094" y="2734559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461455" y="2745990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626732" y="1774783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868842" y="2488078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515297" y="1774783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757407" y="2488078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9467454" y="1786214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709564" y="2499509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20733" y="5105400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541094" y="5105400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8461455" y="5105400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1626732" y="4145624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868842" y="4858919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506369" y="4145624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5748479" y="4858919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9467454" y="4145624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9709564" y="4858919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3"/>
          <p:cNvSpPr>
            <a:spLocks noGrp="1"/>
          </p:cNvSpPr>
          <p:nvPr>
            <p:ph type="pic" sz="quarter" idx="48" hasCustomPrompt="1"/>
          </p:nvPr>
        </p:nvSpPr>
        <p:spPr>
          <a:xfrm>
            <a:off x="4111752" y="184219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49" hasCustomPrompt="1"/>
          </p:nvPr>
        </p:nvSpPr>
        <p:spPr>
          <a:xfrm>
            <a:off x="8061867" y="1828800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51" hasCustomPrompt="1"/>
          </p:nvPr>
        </p:nvSpPr>
        <p:spPr>
          <a:xfrm rot="16200000">
            <a:off x="6086857" y="-1533144"/>
            <a:ext cx="18288" cy="10972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52" hasCustomPrompt="1"/>
          </p:nvPr>
        </p:nvSpPr>
        <p:spPr>
          <a:xfrm>
            <a:off x="4100919" y="4242601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53" hasCustomPrompt="1"/>
          </p:nvPr>
        </p:nvSpPr>
        <p:spPr>
          <a:xfrm>
            <a:off x="8051034" y="4229207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 Text eight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04718" y="3048909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193039" y="2048143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435149" y="2761438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090368" y="2048143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332478" y="2761438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999787" y="2048143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241897" y="2761438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9898753" y="2048143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0140863" y="2761438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514137" y="3048909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28" name="Text Placeholder 3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423556" y="3048909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30" name="Text Placeholder 3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9332976" y="3048909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36" name="Text Placeholder 3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16599" y="5419750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37" name="Text Placeholder 2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204920" y="4418984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1447030" y="5132279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2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096035" y="4418984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4338145" y="5132279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999240" y="4418984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7241350" y="5132279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891989" y="4418984"/>
            <a:ext cx="1096962" cy="524759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10134099" y="5132279"/>
            <a:ext cx="612743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3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3519804" y="5419750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46" name="Text Placeholder 3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423009" y="5419750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47" name="Text Placeholder 3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9326212" y="5419750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48" hasCustomPrompt="1"/>
          </p:nvPr>
        </p:nvSpPr>
        <p:spPr>
          <a:xfrm>
            <a:off x="3169400" y="2029596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49" hasCustomPrompt="1"/>
          </p:nvPr>
        </p:nvSpPr>
        <p:spPr>
          <a:xfrm>
            <a:off x="6090893" y="2016202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51" hasCustomPrompt="1"/>
          </p:nvPr>
        </p:nvSpPr>
        <p:spPr>
          <a:xfrm rot="16200000">
            <a:off x="6086857" y="-1345742"/>
            <a:ext cx="18288" cy="10972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52" hasCustomPrompt="1"/>
          </p:nvPr>
        </p:nvSpPr>
        <p:spPr>
          <a:xfrm>
            <a:off x="8986261" y="2016202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53" hasCustomPrompt="1"/>
          </p:nvPr>
        </p:nvSpPr>
        <p:spPr>
          <a:xfrm>
            <a:off x="3169400" y="4432378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54" hasCustomPrompt="1"/>
          </p:nvPr>
        </p:nvSpPr>
        <p:spPr>
          <a:xfrm>
            <a:off x="6090893" y="441898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55" hasCustomPrompt="1"/>
          </p:nvPr>
        </p:nvSpPr>
        <p:spPr>
          <a:xfrm>
            <a:off x="8986261" y="441898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co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7962" cy="443198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3346704"/>
            <a:ext cx="490118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675991" y="3346704"/>
            <a:ext cx="490118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2570988" y="2133600"/>
            <a:ext cx="978408" cy="978408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12"/>
          <p:cNvSpPr>
            <a:spLocks noGrp="1" noChangeAspect="1"/>
          </p:cNvSpPr>
          <p:nvPr>
            <p:ph type="pic" sz="quarter" idx="29"/>
          </p:nvPr>
        </p:nvSpPr>
        <p:spPr>
          <a:xfrm>
            <a:off x="8637379" y="2133600"/>
            <a:ext cx="978408" cy="978408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48" hasCustomPrompt="1"/>
          </p:nvPr>
        </p:nvSpPr>
        <p:spPr>
          <a:xfrm>
            <a:off x="6096000" y="1593850"/>
            <a:ext cx="18288" cy="465137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co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09600" y="612228"/>
            <a:ext cx="10274910" cy="443198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7993" y="3136392"/>
            <a:ext cx="3108960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47873" y="3136392"/>
            <a:ext cx="3108960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457674" y="3136392"/>
            <a:ext cx="3108960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773790" y="2133600"/>
            <a:ext cx="777240" cy="777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12"/>
          <p:cNvSpPr>
            <a:spLocks noGrp="1" noChangeAspect="1"/>
          </p:cNvSpPr>
          <p:nvPr>
            <p:ph type="pic" sz="quarter" idx="29"/>
          </p:nvPr>
        </p:nvSpPr>
        <p:spPr>
          <a:xfrm>
            <a:off x="5705459" y="2133600"/>
            <a:ext cx="777240" cy="777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Picture Placeholder 12"/>
          <p:cNvSpPr>
            <a:spLocks noGrp="1" noChangeAspect="1"/>
          </p:cNvSpPr>
          <p:nvPr>
            <p:ph type="pic" sz="quarter" idx="30"/>
          </p:nvPr>
        </p:nvSpPr>
        <p:spPr>
          <a:xfrm>
            <a:off x="9603471" y="2133600"/>
            <a:ext cx="777240" cy="777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48" hasCustomPrompt="1"/>
          </p:nvPr>
        </p:nvSpPr>
        <p:spPr>
          <a:xfrm>
            <a:off x="4120708" y="2133600"/>
            <a:ext cx="18288" cy="27432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49" hasCustomPrompt="1"/>
          </p:nvPr>
        </p:nvSpPr>
        <p:spPr>
          <a:xfrm>
            <a:off x="8043860" y="2133600"/>
            <a:ext cx="18288" cy="27432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con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09600" y="612228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3054096"/>
            <a:ext cx="224942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517391" y="3054096"/>
            <a:ext cx="224942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425183" y="3054096"/>
            <a:ext cx="224942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9332976" y="3054096"/>
            <a:ext cx="2249424" cy="1538144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2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354836" y="2133600"/>
            <a:ext cx="758952" cy="758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12"/>
          <p:cNvSpPr>
            <a:spLocks noGrp="1" noChangeAspect="1"/>
          </p:cNvSpPr>
          <p:nvPr>
            <p:ph type="pic" sz="quarter" idx="29"/>
          </p:nvPr>
        </p:nvSpPr>
        <p:spPr>
          <a:xfrm>
            <a:off x="4262627" y="2133600"/>
            <a:ext cx="758952" cy="758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Picture Placeholder 12"/>
          <p:cNvSpPr>
            <a:spLocks noGrp="1" noChangeAspect="1"/>
          </p:cNvSpPr>
          <p:nvPr>
            <p:ph type="pic" sz="quarter" idx="30"/>
          </p:nvPr>
        </p:nvSpPr>
        <p:spPr>
          <a:xfrm>
            <a:off x="7170419" y="2133600"/>
            <a:ext cx="758952" cy="758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1" name="Picture Placeholder 12"/>
          <p:cNvSpPr>
            <a:spLocks noGrp="1" noChangeAspect="1"/>
          </p:cNvSpPr>
          <p:nvPr>
            <p:ph type="pic" sz="quarter" idx="31"/>
          </p:nvPr>
        </p:nvSpPr>
        <p:spPr>
          <a:xfrm>
            <a:off x="10078212" y="2133599"/>
            <a:ext cx="758952" cy="758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48" hasCustomPrompt="1"/>
          </p:nvPr>
        </p:nvSpPr>
        <p:spPr>
          <a:xfrm>
            <a:off x="3173365" y="2133599"/>
            <a:ext cx="18288" cy="4114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49" hasCustomPrompt="1"/>
          </p:nvPr>
        </p:nvSpPr>
        <p:spPr>
          <a:xfrm>
            <a:off x="6103076" y="2133600"/>
            <a:ext cx="18288" cy="4114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50" hasCustomPrompt="1"/>
          </p:nvPr>
        </p:nvSpPr>
        <p:spPr>
          <a:xfrm>
            <a:off x="9012862" y="2133600"/>
            <a:ext cx="18288" cy="4114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con 2 b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12648" y="612648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609600" y="2133600"/>
            <a:ext cx="758952" cy="758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598008" y="2133600"/>
            <a:ext cx="3895344" cy="144719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5" name="Picture Placeholder 12"/>
          <p:cNvSpPr>
            <a:spLocks noGrp="1" noChangeAspect="1"/>
          </p:cNvSpPr>
          <p:nvPr>
            <p:ph type="pic" sz="quarter" idx="28"/>
          </p:nvPr>
        </p:nvSpPr>
        <p:spPr>
          <a:xfrm>
            <a:off x="609600" y="4480560"/>
            <a:ext cx="758952" cy="758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1575149" y="4489704"/>
            <a:ext cx="3895344" cy="144719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40" name="Picture Placeholder 12"/>
          <p:cNvSpPr>
            <a:spLocks noGrp="1" noChangeAspect="1"/>
          </p:cNvSpPr>
          <p:nvPr>
            <p:ph type="pic" sz="quarter" idx="30"/>
          </p:nvPr>
        </p:nvSpPr>
        <p:spPr>
          <a:xfrm>
            <a:off x="6669288" y="2142744"/>
            <a:ext cx="758952" cy="758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7682529" y="2133600"/>
            <a:ext cx="3895344" cy="144719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42" name="Picture Placeholder 12"/>
          <p:cNvSpPr>
            <a:spLocks noGrp="1" noChangeAspect="1"/>
          </p:cNvSpPr>
          <p:nvPr>
            <p:ph type="pic" sz="quarter" idx="32"/>
          </p:nvPr>
        </p:nvSpPr>
        <p:spPr>
          <a:xfrm>
            <a:off x="6665804" y="4498848"/>
            <a:ext cx="758952" cy="758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7682529" y="4489704"/>
            <a:ext cx="3895344" cy="144719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48" hasCustomPrompt="1"/>
          </p:nvPr>
        </p:nvSpPr>
        <p:spPr>
          <a:xfrm>
            <a:off x="6091745" y="2123014"/>
            <a:ext cx="18288" cy="384048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51" hasCustomPrompt="1"/>
          </p:nvPr>
        </p:nvSpPr>
        <p:spPr>
          <a:xfrm rot="16200000" flipH="1">
            <a:off x="3218797" y="1440312"/>
            <a:ext cx="18288" cy="5236682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52" hasCustomPrompt="1"/>
          </p:nvPr>
        </p:nvSpPr>
        <p:spPr>
          <a:xfrm rot="16200000" flipH="1">
            <a:off x="8972159" y="1440313"/>
            <a:ext cx="18288" cy="5236682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con fiv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09600" y="612648"/>
            <a:ext cx="10283838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2748309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41519" y="2748309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473440" y="2748309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563999" y="5428643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6492765" y="5428643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798320" y="1782093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8" name="Picture Placeholder 12"/>
          <p:cNvSpPr>
            <a:spLocks noGrp="1" noChangeAspect="1"/>
          </p:cNvSpPr>
          <p:nvPr>
            <p:ph type="pic" sz="quarter" idx="34"/>
          </p:nvPr>
        </p:nvSpPr>
        <p:spPr>
          <a:xfrm>
            <a:off x="3761647" y="4450235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1" name="Picture Placeholder 12"/>
          <p:cNvSpPr>
            <a:spLocks noGrp="1" noChangeAspect="1"/>
          </p:cNvSpPr>
          <p:nvPr>
            <p:ph type="pic" sz="quarter" idx="35"/>
          </p:nvPr>
        </p:nvSpPr>
        <p:spPr>
          <a:xfrm>
            <a:off x="5719790" y="1782093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2" name="Picture Placeholder 12"/>
          <p:cNvSpPr>
            <a:spLocks noGrp="1" noChangeAspect="1"/>
          </p:cNvSpPr>
          <p:nvPr>
            <p:ph type="pic" sz="quarter" idx="36"/>
          </p:nvPr>
        </p:nvSpPr>
        <p:spPr>
          <a:xfrm>
            <a:off x="7690413" y="4450235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3" name="Picture Placeholder 12"/>
          <p:cNvSpPr>
            <a:spLocks noGrp="1" noChangeAspect="1"/>
          </p:cNvSpPr>
          <p:nvPr>
            <p:ph type="pic" sz="quarter" idx="37"/>
          </p:nvPr>
        </p:nvSpPr>
        <p:spPr>
          <a:xfrm>
            <a:off x="9662159" y="1782093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48" hasCustomPrompt="1"/>
          </p:nvPr>
        </p:nvSpPr>
        <p:spPr>
          <a:xfrm>
            <a:off x="4111752" y="184219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49" hasCustomPrompt="1"/>
          </p:nvPr>
        </p:nvSpPr>
        <p:spPr>
          <a:xfrm>
            <a:off x="8061867" y="1828800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50" hasCustomPrompt="1"/>
          </p:nvPr>
        </p:nvSpPr>
        <p:spPr>
          <a:xfrm>
            <a:off x="6096000" y="4425321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51" hasCustomPrompt="1"/>
          </p:nvPr>
        </p:nvSpPr>
        <p:spPr>
          <a:xfrm rot="16200000">
            <a:off x="6086857" y="-1444939"/>
            <a:ext cx="18288" cy="10972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con six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09600" y="615797"/>
            <a:ext cx="10283838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21424" y="2824121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41521" y="2824121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461616" y="2824121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2496" y="5392285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532593" y="5392285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8452688" y="5392285"/>
            <a:ext cx="3108960" cy="825478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810144" y="1857905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8" name="Picture Placeholder 12"/>
          <p:cNvSpPr>
            <a:spLocks noGrp="1" noChangeAspect="1"/>
          </p:cNvSpPr>
          <p:nvPr>
            <p:ph type="pic" sz="quarter" idx="34"/>
          </p:nvPr>
        </p:nvSpPr>
        <p:spPr>
          <a:xfrm>
            <a:off x="1810144" y="4413877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1" name="Picture Placeholder 12"/>
          <p:cNvSpPr>
            <a:spLocks noGrp="1" noChangeAspect="1"/>
          </p:cNvSpPr>
          <p:nvPr>
            <p:ph type="pic" sz="quarter" idx="35"/>
          </p:nvPr>
        </p:nvSpPr>
        <p:spPr>
          <a:xfrm>
            <a:off x="5719790" y="1857905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2" name="Picture Placeholder 12"/>
          <p:cNvSpPr>
            <a:spLocks noGrp="1" noChangeAspect="1"/>
          </p:cNvSpPr>
          <p:nvPr>
            <p:ph type="pic" sz="quarter" idx="36"/>
          </p:nvPr>
        </p:nvSpPr>
        <p:spPr>
          <a:xfrm>
            <a:off x="5730241" y="4413877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3" name="Picture Placeholder 12"/>
          <p:cNvSpPr>
            <a:spLocks noGrp="1" noChangeAspect="1"/>
          </p:cNvSpPr>
          <p:nvPr>
            <p:ph type="pic" sz="quarter" idx="37"/>
          </p:nvPr>
        </p:nvSpPr>
        <p:spPr>
          <a:xfrm>
            <a:off x="9650335" y="1857905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4" name="Picture Placeholder 12"/>
          <p:cNvSpPr>
            <a:spLocks noGrp="1" noChangeAspect="1"/>
          </p:cNvSpPr>
          <p:nvPr>
            <p:ph type="pic" sz="quarter" idx="38"/>
          </p:nvPr>
        </p:nvSpPr>
        <p:spPr>
          <a:xfrm>
            <a:off x="9650335" y="4413877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48" hasCustomPrompt="1"/>
          </p:nvPr>
        </p:nvSpPr>
        <p:spPr>
          <a:xfrm>
            <a:off x="4111752" y="184219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49" hasCustomPrompt="1"/>
          </p:nvPr>
        </p:nvSpPr>
        <p:spPr>
          <a:xfrm>
            <a:off x="8061867" y="1828800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51" hasCustomPrompt="1"/>
          </p:nvPr>
        </p:nvSpPr>
        <p:spPr>
          <a:xfrm rot="16200000">
            <a:off x="6086857" y="-1438702"/>
            <a:ext cx="18288" cy="10972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52" hasCustomPrompt="1"/>
          </p:nvPr>
        </p:nvSpPr>
        <p:spPr>
          <a:xfrm>
            <a:off x="4100919" y="4424401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53" hasCustomPrompt="1"/>
          </p:nvPr>
        </p:nvSpPr>
        <p:spPr>
          <a:xfrm>
            <a:off x="8051034" y="4411007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con 8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97452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00460" y="2971064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521545" y="2971064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6416534" y="2971064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9318148" y="2971064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612548" y="5395035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3521545" y="5395035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6416534" y="5395035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9330236" y="5395035"/>
            <a:ext cx="2249424" cy="809952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.</a:t>
            </a:r>
          </a:p>
        </p:txBody>
      </p:sp>
      <p:sp>
        <p:nvSpPr>
          <p:cNvPr id="48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359412" y="2004848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9" name="Picture Placeholder 12"/>
          <p:cNvSpPr>
            <a:spLocks noGrp="1" noChangeAspect="1"/>
          </p:cNvSpPr>
          <p:nvPr>
            <p:ph type="pic" sz="quarter" idx="34"/>
          </p:nvPr>
        </p:nvSpPr>
        <p:spPr>
          <a:xfrm>
            <a:off x="1416562" y="4416627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0" name="Picture Placeholder 12"/>
          <p:cNvSpPr>
            <a:spLocks noGrp="1" noChangeAspect="1"/>
          </p:cNvSpPr>
          <p:nvPr>
            <p:ph type="pic" sz="quarter" idx="41"/>
          </p:nvPr>
        </p:nvSpPr>
        <p:spPr>
          <a:xfrm>
            <a:off x="4280497" y="2004847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1" name="Picture Placeholder 12"/>
          <p:cNvSpPr>
            <a:spLocks noGrp="1" noChangeAspect="1"/>
          </p:cNvSpPr>
          <p:nvPr>
            <p:ph type="pic" sz="quarter" idx="42"/>
          </p:nvPr>
        </p:nvSpPr>
        <p:spPr>
          <a:xfrm>
            <a:off x="4280497" y="4416627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2" name="Picture Placeholder 12"/>
          <p:cNvSpPr>
            <a:spLocks noGrp="1" noChangeAspect="1"/>
          </p:cNvSpPr>
          <p:nvPr>
            <p:ph type="pic" sz="quarter" idx="43"/>
          </p:nvPr>
        </p:nvSpPr>
        <p:spPr>
          <a:xfrm>
            <a:off x="7175486" y="2004848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3" name="Picture Placeholder 12"/>
          <p:cNvSpPr>
            <a:spLocks noGrp="1" noChangeAspect="1"/>
          </p:cNvSpPr>
          <p:nvPr>
            <p:ph type="pic" sz="quarter" idx="44"/>
          </p:nvPr>
        </p:nvSpPr>
        <p:spPr>
          <a:xfrm>
            <a:off x="7175486" y="4416627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4" name="Picture Placeholder 12"/>
          <p:cNvSpPr>
            <a:spLocks noGrp="1" noChangeAspect="1"/>
          </p:cNvSpPr>
          <p:nvPr>
            <p:ph type="pic" sz="quarter" idx="45"/>
          </p:nvPr>
        </p:nvSpPr>
        <p:spPr>
          <a:xfrm>
            <a:off x="10077100" y="2004848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5" name="Picture Placeholder 12"/>
          <p:cNvSpPr>
            <a:spLocks noGrp="1" noChangeAspect="1"/>
          </p:cNvSpPr>
          <p:nvPr>
            <p:ph type="pic" sz="quarter" idx="46"/>
          </p:nvPr>
        </p:nvSpPr>
        <p:spPr>
          <a:xfrm>
            <a:off x="10134250" y="4416627"/>
            <a:ext cx="731520" cy="731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200"/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48" hasCustomPrompt="1"/>
          </p:nvPr>
        </p:nvSpPr>
        <p:spPr>
          <a:xfrm>
            <a:off x="3169400" y="2029596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49" hasCustomPrompt="1"/>
          </p:nvPr>
        </p:nvSpPr>
        <p:spPr>
          <a:xfrm>
            <a:off x="6090893" y="2016202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51" hasCustomPrompt="1"/>
          </p:nvPr>
        </p:nvSpPr>
        <p:spPr>
          <a:xfrm rot="16200000">
            <a:off x="6086857" y="-1345742"/>
            <a:ext cx="18288" cy="10972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52" hasCustomPrompt="1"/>
          </p:nvPr>
        </p:nvSpPr>
        <p:spPr>
          <a:xfrm>
            <a:off x="8986261" y="2016202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53" hasCustomPrompt="1"/>
          </p:nvPr>
        </p:nvSpPr>
        <p:spPr>
          <a:xfrm>
            <a:off x="3169400" y="4432378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54" hasCustomPrompt="1"/>
          </p:nvPr>
        </p:nvSpPr>
        <p:spPr>
          <a:xfrm>
            <a:off x="6090893" y="441898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55" hasCustomPrompt="1"/>
          </p:nvPr>
        </p:nvSpPr>
        <p:spPr>
          <a:xfrm>
            <a:off x="8986261" y="4418984"/>
            <a:ext cx="18288" cy="18288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599" y="1600200"/>
            <a:ext cx="4800601" cy="3963988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nisi </a:t>
            </a:r>
            <a:r>
              <a:rPr lang="en-US" dirty="0" err="1"/>
              <a:t>interdum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vel, </a:t>
            </a:r>
            <a:r>
              <a:rPr lang="en-US" dirty="0" err="1"/>
              <a:t>malesuada</a:t>
            </a:r>
            <a:r>
              <a:rPr lang="en-US" dirty="0"/>
              <a:t>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vestibulum magna. Duis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cursus at in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mi at cursus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09600" y="612648"/>
            <a:ext cx="48006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858000"/>
          </a:xfrm>
          <a:solidFill>
            <a:schemeClr val="tx2"/>
          </a:solidFill>
        </p:spPr>
        <p:txBody>
          <a:bodyPr/>
          <a:lstStyle>
            <a:lvl1pPr>
              <a:defRPr sz="1800" b="0"/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four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TABLE OF CONTENT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1512169" y="2250251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1592843" y="2353508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957538" y="2314259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0" name="Text Placeholder 44"/>
          <p:cNvSpPr>
            <a:spLocks noGrp="1"/>
          </p:cNvSpPr>
          <p:nvPr>
            <p:ph type="body" sz="quarter" idx="29" hasCustomPrompt="1"/>
          </p:nvPr>
        </p:nvSpPr>
        <p:spPr>
          <a:xfrm>
            <a:off x="844658" y="3431985"/>
            <a:ext cx="2249423" cy="1577353"/>
          </a:xfrm>
        </p:spPr>
        <p:txBody>
          <a:bodyPr/>
          <a:lstStyle>
            <a:lvl1pPr algn="ctr"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51" name="Text Placeholder 44"/>
          <p:cNvSpPr>
            <a:spLocks noGrp="1"/>
          </p:cNvSpPr>
          <p:nvPr>
            <p:ph type="body" sz="quarter" idx="31" hasCustomPrompt="1"/>
          </p:nvPr>
        </p:nvSpPr>
        <p:spPr>
          <a:xfrm>
            <a:off x="3597833" y="3428441"/>
            <a:ext cx="2249423" cy="1577353"/>
          </a:xfrm>
        </p:spPr>
        <p:txBody>
          <a:bodyPr/>
          <a:lstStyle>
            <a:lvl1pPr algn="ctr"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52" name="Text Placeholder 44"/>
          <p:cNvSpPr>
            <a:spLocks noGrp="1"/>
          </p:cNvSpPr>
          <p:nvPr>
            <p:ph type="body" sz="quarter" idx="32" hasCustomPrompt="1"/>
          </p:nvPr>
        </p:nvSpPr>
        <p:spPr>
          <a:xfrm>
            <a:off x="6324945" y="3429000"/>
            <a:ext cx="2249423" cy="1577353"/>
          </a:xfrm>
        </p:spPr>
        <p:txBody>
          <a:bodyPr/>
          <a:lstStyle>
            <a:lvl1pPr algn="ctr"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4265345" y="2246707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 userDrawn="1"/>
        </p:nvSpPr>
        <p:spPr>
          <a:xfrm>
            <a:off x="4346019" y="2349964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4710714" y="2310715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6996935" y="2246707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 userDrawn="1"/>
        </p:nvSpPr>
        <p:spPr>
          <a:xfrm>
            <a:off x="7077609" y="2349964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7442304" y="2310715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9" name="Text Placeholder 44"/>
          <p:cNvSpPr>
            <a:spLocks noGrp="1"/>
          </p:cNvSpPr>
          <p:nvPr>
            <p:ph type="body" sz="quarter" idx="36" hasCustomPrompt="1"/>
          </p:nvPr>
        </p:nvSpPr>
        <p:spPr>
          <a:xfrm>
            <a:off x="9093441" y="3429000"/>
            <a:ext cx="2249423" cy="1577353"/>
          </a:xfrm>
        </p:spPr>
        <p:txBody>
          <a:bodyPr/>
          <a:lstStyle>
            <a:lvl1pPr algn="ctr"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60" name="Oval 59"/>
          <p:cNvSpPr/>
          <p:nvPr userDrawn="1"/>
        </p:nvSpPr>
        <p:spPr>
          <a:xfrm>
            <a:off x="9765431" y="2246707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 userDrawn="1"/>
        </p:nvSpPr>
        <p:spPr>
          <a:xfrm>
            <a:off x="9846105" y="2349964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10210800" y="2310715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round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105206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1052060 w 6096000"/>
              <a:gd name="connsiteY3" fmla="*/ 6858000 h 6858000"/>
              <a:gd name="connsiteX4" fmla="*/ 1038574 w 6096000"/>
              <a:gd name="connsiteY4" fmla="*/ 6839036 h 6858000"/>
              <a:gd name="connsiteX5" fmla="*/ 4888 w 6096000"/>
              <a:gd name="connsiteY5" fmla="*/ 3742856 h 6858000"/>
              <a:gd name="connsiteX6" fmla="*/ 0 w 6096000"/>
              <a:gd name="connsiteY6" fmla="*/ 3549540 h 6858000"/>
              <a:gd name="connsiteX7" fmla="*/ 0 w 6096000"/>
              <a:gd name="connsiteY7" fmla="*/ 3308460 h 6858000"/>
              <a:gd name="connsiteX8" fmla="*/ 4888 w 6096000"/>
              <a:gd name="connsiteY8" fmla="*/ 3115144 h 6858000"/>
              <a:gd name="connsiteX9" fmla="*/ 1038574 w 6096000"/>
              <a:gd name="connsiteY9" fmla="*/ 189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105206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1052060" y="6858000"/>
                </a:lnTo>
                <a:lnTo>
                  <a:pt x="1038574" y="6839036"/>
                </a:lnTo>
                <a:cubicBezTo>
                  <a:pt x="435750" y="5946739"/>
                  <a:pt x="62852" y="4886343"/>
                  <a:pt x="4888" y="3742856"/>
                </a:cubicBezTo>
                <a:lnTo>
                  <a:pt x="0" y="3549540"/>
                </a:lnTo>
                <a:lnTo>
                  <a:pt x="0" y="3308460"/>
                </a:lnTo>
                <a:lnTo>
                  <a:pt x="4888" y="3115144"/>
                </a:lnTo>
                <a:cubicBezTo>
                  <a:pt x="62852" y="1971657"/>
                  <a:pt x="435750" y="911261"/>
                  <a:pt x="1038574" y="18964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1800" b="0"/>
            </a:lvl1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599" y="1600200"/>
            <a:ext cx="4800601" cy="3963988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nisi </a:t>
            </a:r>
            <a:r>
              <a:rPr lang="en-US" dirty="0" err="1"/>
              <a:t>interdum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vel, </a:t>
            </a:r>
            <a:r>
              <a:rPr lang="en-US" dirty="0" err="1"/>
              <a:t>malesuada</a:t>
            </a:r>
            <a:r>
              <a:rPr lang="en-US" dirty="0"/>
              <a:t>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vestibulum magna. Duis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cursus at in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mi at cursus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9" name="Title 9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48006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3912165"/>
            <a:ext cx="5143500" cy="2336236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nisi </a:t>
            </a:r>
            <a:r>
              <a:rPr lang="en-US" dirty="0" err="1"/>
              <a:t>interdum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vel, </a:t>
            </a:r>
            <a:r>
              <a:rPr lang="en-US" dirty="0" err="1"/>
              <a:t>malesuada</a:t>
            </a:r>
            <a:r>
              <a:rPr lang="en-US" dirty="0"/>
              <a:t>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vestibulum magna. Duis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cursus at in </a:t>
            </a:r>
            <a:r>
              <a:rPr lang="en-US" dirty="0" err="1"/>
              <a:t>eros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366" y="3912164"/>
            <a:ext cx="4784834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429000"/>
          </a:xfrm>
          <a:solidFill>
            <a:schemeClr val="tx2"/>
          </a:solidFill>
        </p:spPr>
        <p:txBody>
          <a:bodyPr/>
          <a:lstStyle>
            <a:lvl1pPr>
              <a:defRPr sz="1800" b="0"/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4428856"/>
            <a:ext cx="4901183" cy="14385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1600200"/>
            <a:ext cx="4901184" cy="2596896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Picture Placeholder 12"/>
          <p:cNvSpPr>
            <a:spLocks noGrp="1" noChangeAspect="1"/>
          </p:cNvSpPr>
          <p:nvPr>
            <p:ph type="pic" sz="quarter" idx="24"/>
          </p:nvPr>
        </p:nvSpPr>
        <p:spPr>
          <a:xfrm>
            <a:off x="6662825" y="1600199"/>
            <a:ext cx="4901184" cy="2596895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662825" y="4428856"/>
            <a:ext cx="4901183" cy="14385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ex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3883152"/>
            <a:ext cx="3108960" cy="15381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9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609600" y="1600200"/>
            <a:ext cx="3108960" cy="2030186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Picture Placeholder 12"/>
          <p:cNvSpPr>
            <a:spLocks noGrp="1" noChangeAspect="1"/>
          </p:cNvSpPr>
          <p:nvPr>
            <p:ph type="pic" sz="quarter" idx="29"/>
          </p:nvPr>
        </p:nvSpPr>
        <p:spPr>
          <a:xfrm>
            <a:off x="4539599" y="1600200"/>
            <a:ext cx="3108960" cy="2030186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Picture Placeholder 12"/>
          <p:cNvSpPr>
            <a:spLocks noGrp="1" noChangeAspect="1"/>
          </p:cNvSpPr>
          <p:nvPr>
            <p:ph type="pic" sz="quarter" idx="30"/>
          </p:nvPr>
        </p:nvSpPr>
        <p:spPr>
          <a:xfrm>
            <a:off x="8458300" y="1600200"/>
            <a:ext cx="3124100" cy="2030186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4545241" y="3883152"/>
            <a:ext cx="3108960" cy="15381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8458300" y="3883152"/>
            <a:ext cx="3108960" cy="15381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ext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7961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3325368"/>
            <a:ext cx="2249424" cy="15381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  <p:sp>
        <p:nvSpPr>
          <p:cNvPr id="2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1600200"/>
            <a:ext cx="2249423" cy="1499616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24"/>
          </p:nvPr>
        </p:nvSpPr>
        <p:spPr>
          <a:xfrm>
            <a:off x="9332977" y="1600199"/>
            <a:ext cx="2249423" cy="1499616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3517392" y="1600200"/>
            <a:ext cx="2249423" cy="1499616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28"/>
          </p:nvPr>
        </p:nvSpPr>
        <p:spPr>
          <a:xfrm>
            <a:off x="6425184" y="1600200"/>
            <a:ext cx="2249423" cy="1499616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1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517391" y="3325368"/>
            <a:ext cx="2249424" cy="15381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425182" y="3325368"/>
            <a:ext cx="2249424" cy="15381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332973" y="3325368"/>
            <a:ext cx="2249424" cy="1538144"/>
          </a:xfrm>
        </p:spPr>
        <p:txBody>
          <a:bodyPr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4345" y="609600"/>
            <a:ext cx="10274910" cy="44319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49449" y="1981200"/>
            <a:ext cx="4901184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709928" rIns="365760" bIns="365760">
            <a:no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36"/>
          </p:nvPr>
        </p:nvSpPr>
        <p:spPr>
          <a:xfrm>
            <a:off x="2910837" y="2346960"/>
            <a:ext cx="978408" cy="97840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6338316" y="1981200"/>
            <a:ext cx="4901184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709928" rIns="365760" bIns="365760">
            <a:no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Picture Placeholder 4"/>
          <p:cNvSpPr>
            <a:spLocks noGrp="1" noChangeAspect="1"/>
          </p:cNvSpPr>
          <p:nvPr>
            <p:ph type="pic" sz="quarter" idx="38"/>
          </p:nvPr>
        </p:nvSpPr>
        <p:spPr>
          <a:xfrm>
            <a:off x="8299704" y="2346960"/>
            <a:ext cx="978408" cy="97840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49449" y="1981200"/>
            <a:ext cx="3108960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508760" rIns="365760" bIns="365760">
            <a:no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36"/>
          </p:nvPr>
        </p:nvSpPr>
        <p:spPr>
          <a:xfrm>
            <a:off x="2115309" y="2343912"/>
            <a:ext cx="777240" cy="77724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4541520" y="1981200"/>
            <a:ext cx="3108960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508760" rIns="365760" bIns="365760">
            <a:no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Picture Placeholder 4"/>
          <p:cNvSpPr>
            <a:spLocks noGrp="1" noChangeAspect="1"/>
          </p:cNvSpPr>
          <p:nvPr>
            <p:ph type="pic" sz="quarter" idx="38"/>
          </p:nvPr>
        </p:nvSpPr>
        <p:spPr>
          <a:xfrm>
            <a:off x="5707380" y="2343912"/>
            <a:ext cx="777240" cy="77724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8133591" y="1981200"/>
            <a:ext cx="3108960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508760" rIns="365760" bIns="365760">
            <a:no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2" name="Picture Placeholder 4"/>
          <p:cNvSpPr>
            <a:spLocks noGrp="1" noChangeAspect="1"/>
          </p:cNvSpPr>
          <p:nvPr>
            <p:ph type="pic" sz="quarter" idx="40"/>
          </p:nvPr>
        </p:nvSpPr>
        <p:spPr>
          <a:xfrm>
            <a:off x="9299451" y="2343912"/>
            <a:ext cx="777240" cy="77724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49449" y="1981200"/>
            <a:ext cx="2249424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490472" rIns="365760" bIns="36576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800">
                <a:solidFill>
                  <a:schemeClr val="bg1"/>
                </a:solidFill>
              </a:defRPr>
            </a:lvl4pPr>
            <a:lvl5pPr algn="ctr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36"/>
          </p:nvPr>
        </p:nvSpPr>
        <p:spPr>
          <a:xfrm>
            <a:off x="1694685" y="2324862"/>
            <a:ext cx="758952" cy="75895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3626865" y="1981200"/>
            <a:ext cx="2249424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490472" rIns="365760" bIns="36576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800">
                <a:solidFill>
                  <a:schemeClr val="bg1"/>
                </a:solidFill>
              </a:defRPr>
            </a:lvl4pPr>
            <a:lvl5pPr algn="ctr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Picture Placeholder 4"/>
          <p:cNvSpPr>
            <a:spLocks noGrp="1" noChangeAspect="1"/>
          </p:cNvSpPr>
          <p:nvPr>
            <p:ph type="pic" sz="quarter" idx="38"/>
          </p:nvPr>
        </p:nvSpPr>
        <p:spPr>
          <a:xfrm>
            <a:off x="4372101" y="2324862"/>
            <a:ext cx="758952" cy="75895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6304281" y="1981200"/>
            <a:ext cx="2249424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490472" rIns="365760" bIns="36576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800">
                <a:solidFill>
                  <a:schemeClr val="bg1"/>
                </a:solidFill>
              </a:defRPr>
            </a:lvl4pPr>
            <a:lvl5pPr algn="ctr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2" name="Picture Placeholder 4"/>
          <p:cNvSpPr>
            <a:spLocks noGrp="1" noChangeAspect="1"/>
          </p:cNvSpPr>
          <p:nvPr>
            <p:ph type="pic" sz="quarter" idx="40"/>
          </p:nvPr>
        </p:nvSpPr>
        <p:spPr>
          <a:xfrm>
            <a:off x="7049517" y="2324862"/>
            <a:ext cx="758952" cy="75895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8981697" y="1981200"/>
            <a:ext cx="2249424" cy="42672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>
            <a:softEdge rad="0"/>
          </a:effectLst>
        </p:spPr>
        <p:txBody>
          <a:bodyPr wrap="square" lIns="365760" tIns="1490472" rIns="365760" bIns="365760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800">
                <a:solidFill>
                  <a:schemeClr val="bg1"/>
                </a:solidFill>
              </a:defRPr>
            </a:lvl4pPr>
            <a:lvl5pPr algn="ctr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4" name="Picture Placeholder 4"/>
          <p:cNvSpPr>
            <a:spLocks noGrp="1" noChangeAspect="1"/>
          </p:cNvSpPr>
          <p:nvPr>
            <p:ph type="pic" sz="quarter" idx="42"/>
          </p:nvPr>
        </p:nvSpPr>
        <p:spPr>
          <a:xfrm>
            <a:off x="9726933" y="2324862"/>
            <a:ext cx="758952" cy="75895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7963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49449" y="2514600"/>
            <a:ext cx="4901184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  <a:lvl6pPr algn="l">
              <a:defRPr/>
            </a:lvl6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949325" y="1985962"/>
            <a:ext cx="4901184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341369" y="2514600"/>
            <a:ext cx="4901184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341369" y="1985962"/>
            <a:ext cx="4901184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49449" y="2509838"/>
            <a:ext cx="3108960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949325" y="1981200"/>
            <a:ext cx="3108960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4541644" y="2509838"/>
            <a:ext cx="3108960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4541520" y="1981200"/>
            <a:ext cx="3108960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8130540" y="2509838"/>
            <a:ext cx="3108960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8130416" y="1981200"/>
            <a:ext cx="3108960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fiv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12979"/>
            <a:ext cx="10274910" cy="4431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/>
              <a:t>TABLE OF CONTENT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9" hasCustomPrompt="1"/>
          </p:nvPr>
        </p:nvSpPr>
        <p:spPr>
          <a:xfrm>
            <a:off x="1888695" y="1600200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52" name="Text Placeholder 44"/>
          <p:cNvSpPr>
            <a:spLocks noGrp="1"/>
          </p:cNvSpPr>
          <p:nvPr>
            <p:ph type="body" sz="quarter" idx="31" hasCustomPrompt="1"/>
          </p:nvPr>
        </p:nvSpPr>
        <p:spPr>
          <a:xfrm>
            <a:off x="1888695" y="5061970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64" name="Text Placeholder 44"/>
          <p:cNvSpPr>
            <a:spLocks noGrp="1"/>
          </p:cNvSpPr>
          <p:nvPr>
            <p:ph type="body" sz="quarter" idx="33" hasCustomPrompt="1"/>
          </p:nvPr>
        </p:nvSpPr>
        <p:spPr>
          <a:xfrm>
            <a:off x="1888695" y="3289772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30" name="Oval 29"/>
          <p:cNvSpPr/>
          <p:nvPr userDrawn="1"/>
        </p:nvSpPr>
        <p:spPr>
          <a:xfrm>
            <a:off x="609600" y="1718742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690274" y="1821999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54969" y="1782750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3" name="Oval 32"/>
          <p:cNvSpPr/>
          <p:nvPr userDrawn="1"/>
        </p:nvSpPr>
        <p:spPr>
          <a:xfrm>
            <a:off x="591419" y="3462609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672093" y="3565866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6788" y="3526617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6" name="Oval 35"/>
          <p:cNvSpPr/>
          <p:nvPr userDrawn="1"/>
        </p:nvSpPr>
        <p:spPr>
          <a:xfrm>
            <a:off x="609600" y="5135123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 userDrawn="1"/>
        </p:nvSpPr>
        <p:spPr>
          <a:xfrm>
            <a:off x="690274" y="5238380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1054969" y="5199131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0" name="Text Placeholder 44"/>
          <p:cNvSpPr>
            <a:spLocks noGrp="1"/>
          </p:cNvSpPr>
          <p:nvPr>
            <p:ph type="body" sz="quarter" idx="43" hasCustomPrompt="1"/>
          </p:nvPr>
        </p:nvSpPr>
        <p:spPr>
          <a:xfrm>
            <a:off x="8289496" y="1594531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42" name="Text Placeholder 44"/>
          <p:cNvSpPr>
            <a:spLocks noGrp="1"/>
          </p:cNvSpPr>
          <p:nvPr>
            <p:ph type="body" sz="quarter" idx="45" hasCustomPrompt="1"/>
          </p:nvPr>
        </p:nvSpPr>
        <p:spPr>
          <a:xfrm>
            <a:off x="8289496" y="3284103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7010401" y="1713073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7091075" y="1816330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46" hasCustomPrompt="1"/>
          </p:nvPr>
        </p:nvSpPr>
        <p:spPr>
          <a:xfrm>
            <a:off x="7455770" y="1777081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8" name="Oval 47"/>
          <p:cNvSpPr/>
          <p:nvPr userDrawn="1"/>
        </p:nvSpPr>
        <p:spPr>
          <a:xfrm>
            <a:off x="6992220" y="3456940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 userDrawn="1"/>
        </p:nvSpPr>
        <p:spPr>
          <a:xfrm>
            <a:off x="7072894" y="3560197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47" hasCustomPrompt="1"/>
          </p:nvPr>
        </p:nvSpPr>
        <p:spPr>
          <a:xfrm>
            <a:off x="7437589" y="3520948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48" hasCustomPrompt="1"/>
          </p:nvPr>
        </p:nvSpPr>
        <p:spPr>
          <a:xfrm>
            <a:off x="6096000" y="1593850"/>
            <a:ext cx="18288" cy="4651375"/>
          </a:xfrm>
          <a:solidFill>
            <a:schemeClr val="tx2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0110" y="612228"/>
            <a:ext cx="10274910" cy="4431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49449" y="2514600"/>
            <a:ext cx="2249424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949325" y="1985962"/>
            <a:ext cx="2249488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629691" y="2514600"/>
            <a:ext cx="2249424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3629567" y="1985962"/>
            <a:ext cx="2249488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8990136" y="2514600"/>
            <a:ext cx="2249424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8990012" y="1985962"/>
            <a:ext cx="2249488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6309834" y="2514600"/>
            <a:ext cx="2249424" cy="3738562"/>
          </a:xfrm>
          <a:ln w="12700">
            <a:solidFill>
              <a:schemeClr val="tx2"/>
            </a:solidFill>
          </a:ln>
        </p:spPr>
        <p:txBody>
          <a:bodyPr lIns="182880" tIns="182880" rIns="182880" bIns="182880">
            <a:noAutofit/>
          </a:bodyPr>
          <a:lstStyle>
            <a:lvl1pPr algn="l">
              <a:defRPr sz="2400" b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ligula.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6309710" y="1985962"/>
            <a:ext cx="2249488" cy="542068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182880" tIns="91440" rIns="182880" bIns="9144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97836" y="2718044"/>
            <a:ext cx="7196328" cy="1321724"/>
          </a:xfrm>
        </p:spPr>
        <p:txBody>
          <a:bodyPr wrap="square" anchor="t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nisi </a:t>
            </a:r>
            <a:r>
              <a:rPr lang="en-US" dirty="0" err="1"/>
              <a:t>interdum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vel, </a:t>
            </a:r>
            <a:r>
              <a:rPr lang="en-US" dirty="0" err="1"/>
              <a:t>malesuada</a:t>
            </a:r>
            <a:r>
              <a:rPr lang="en-US" dirty="0"/>
              <a:t>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vestibulum magna. Duis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cursus at in </a:t>
            </a:r>
            <a:r>
              <a:rPr lang="en-US" dirty="0" err="1"/>
              <a:t>eros</a:t>
            </a:r>
            <a:r>
              <a:rPr lang="en-US" dirty="0"/>
              <a:t>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87000" cy="44319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QUOTE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631092" y="1859280"/>
            <a:ext cx="8929816" cy="4111596"/>
            <a:chOff x="1830323" y="2194777"/>
            <a:chExt cx="8929816" cy="4111596"/>
          </a:xfrm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1830323" y="2194777"/>
              <a:ext cx="796925" cy="747712"/>
            </a:xfrm>
            <a:custGeom>
              <a:avLst/>
              <a:gdLst>
                <a:gd name="T0" fmla="*/ 41 w 110"/>
                <a:gd name="T1" fmla="*/ 58 h 103"/>
                <a:gd name="T2" fmla="*/ 41 w 110"/>
                <a:gd name="T3" fmla="*/ 103 h 103"/>
                <a:gd name="T4" fmla="*/ 0 w 110"/>
                <a:gd name="T5" fmla="*/ 103 h 103"/>
                <a:gd name="T6" fmla="*/ 0 w 110"/>
                <a:gd name="T7" fmla="*/ 68 h 103"/>
                <a:gd name="T8" fmla="*/ 7 w 110"/>
                <a:gd name="T9" fmla="*/ 26 h 103"/>
                <a:gd name="T10" fmla="*/ 35 w 110"/>
                <a:gd name="T11" fmla="*/ 0 h 103"/>
                <a:gd name="T12" fmla="*/ 44 w 110"/>
                <a:gd name="T13" fmla="*/ 15 h 103"/>
                <a:gd name="T14" fmla="*/ 27 w 110"/>
                <a:gd name="T15" fmla="*/ 30 h 103"/>
                <a:gd name="T16" fmla="*/ 21 w 110"/>
                <a:gd name="T17" fmla="*/ 58 h 103"/>
                <a:gd name="T18" fmla="*/ 41 w 110"/>
                <a:gd name="T19" fmla="*/ 58 h 103"/>
                <a:gd name="T20" fmla="*/ 107 w 110"/>
                <a:gd name="T21" fmla="*/ 58 h 103"/>
                <a:gd name="T22" fmla="*/ 107 w 110"/>
                <a:gd name="T23" fmla="*/ 103 h 103"/>
                <a:gd name="T24" fmla="*/ 66 w 110"/>
                <a:gd name="T25" fmla="*/ 103 h 103"/>
                <a:gd name="T26" fmla="*/ 66 w 110"/>
                <a:gd name="T27" fmla="*/ 68 h 103"/>
                <a:gd name="T28" fmla="*/ 73 w 110"/>
                <a:gd name="T29" fmla="*/ 26 h 103"/>
                <a:gd name="T30" fmla="*/ 101 w 110"/>
                <a:gd name="T31" fmla="*/ 0 h 103"/>
                <a:gd name="T32" fmla="*/ 110 w 110"/>
                <a:gd name="T33" fmla="*/ 15 h 103"/>
                <a:gd name="T34" fmla="*/ 93 w 110"/>
                <a:gd name="T35" fmla="*/ 30 h 103"/>
                <a:gd name="T36" fmla="*/ 87 w 110"/>
                <a:gd name="T37" fmla="*/ 58 h 103"/>
                <a:gd name="T38" fmla="*/ 107 w 110"/>
                <a:gd name="T39" fmla="*/ 5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103">
                  <a:moveTo>
                    <a:pt x="41" y="58"/>
                  </a:moveTo>
                  <a:cubicBezTo>
                    <a:pt x="41" y="103"/>
                    <a:pt x="41" y="103"/>
                    <a:pt x="41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49"/>
                    <a:pt x="2" y="35"/>
                    <a:pt x="7" y="26"/>
                  </a:cubicBezTo>
                  <a:cubicBezTo>
                    <a:pt x="13" y="15"/>
                    <a:pt x="22" y="6"/>
                    <a:pt x="35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37" y="19"/>
                    <a:pt x="31" y="24"/>
                    <a:pt x="27" y="30"/>
                  </a:cubicBezTo>
                  <a:cubicBezTo>
                    <a:pt x="23" y="36"/>
                    <a:pt x="21" y="46"/>
                    <a:pt x="21" y="58"/>
                  </a:cubicBezTo>
                  <a:lnTo>
                    <a:pt x="41" y="58"/>
                  </a:lnTo>
                  <a:close/>
                  <a:moveTo>
                    <a:pt x="107" y="58"/>
                  </a:moveTo>
                  <a:cubicBezTo>
                    <a:pt x="107" y="103"/>
                    <a:pt x="107" y="103"/>
                    <a:pt x="10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6" y="49"/>
                    <a:pt x="68" y="35"/>
                    <a:pt x="73" y="26"/>
                  </a:cubicBezTo>
                  <a:cubicBezTo>
                    <a:pt x="79" y="15"/>
                    <a:pt x="88" y="6"/>
                    <a:pt x="101" y="0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03" y="19"/>
                    <a:pt x="97" y="24"/>
                    <a:pt x="93" y="30"/>
                  </a:cubicBezTo>
                  <a:cubicBezTo>
                    <a:pt x="89" y="36"/>
                    <a:pt x="87" y="46"/>
                    <a:pt x="87" y="58"/>
                  </a:cubicBezTo>
                  <a:lnTo>
                    <a:pt x="107" y="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 rot="10800000">
              <a:off x="9963214" y="5558661"/>
              <a:ext cx="796925" cy="747712"/>
            </a:xfrm>
            <a:custGeom>
              <a:avLst/>
              <a:gdLst>
                <a:gd name="T0" fmla="*/ 41 w 110"/>
                <a:gd name="T1" fmla="*/ 58 h 103"/>
                <a:gd name="T2" fmla="*/ 41 w 110"/>
                <a:gd name="T3" fmla="*/ 103 h 103"/>
                <a:gd name="T4" fmla="*/ 0 w 110"/>
                <a:gd name="T5" fmla="*/ 103 h 103"/>
                <a:gd name="T6" fmla="*/ 0 w 110"/>
                <a:gd name="T7" fmla="*/ 68 h 103"/>
                <a:gd name="T8" fmla="*/ 7 w 110"/>
                <a:gd name="T9" fmla="*/ 26 h 103"/>
                <a:gd name="T10" fmla="*/ 35 w 110"/>
                <a:gd name="T11" fmla="*/ 0 h 103"/>
                <a:gd name="T12" fmla="*/ 44 w 110"/>
                <a:gd name="T13" fmla="*/ 15 h 103"/>
                <a:gd name="T14" fmla="*/ 27 w 110"/>
                <a:gd name="T15" fmla="*/ 30 h 103"/>
                <a:gd name="T16" fmla="*/ 21 w 110"/>
                <a:gd name="T17" fmla="*/ 58 h 103"/>
                <a:gd name="T18" fmla="*/ 41 w 110"/>
                <a:gd name="T19" fmla="*/ 58 h 103"/>
                <a:gd name="T20" fmla="*/ 107 w 110"/>
                <a:gd name="T21" fmla="*/ 58 h 103"/>
                <a:gd name="T22" fmla="*/ 107 w 110"/>
                <a:gd name="T23" fmla="*/ 103 h 103"/>
                <a:gd name="T24" fmla="*/ 66 w 110"/>
                <a:gd name="T25" fmla="*/ 103 h 103"/>
                <a:gd name="T26" fmla="*/ 66 w 110"/>
                <a:gd name="T27" fmla="*/ 68 h 103"/>
                <a:gd name="T28" fmla="*/ 73 w 110"/>
                <a:gd name="T29" fmla="*/ 26 h 103"/>
                <a:gd name="T30" fmla="*/ 101 w 110"/>
                <a:gd name="T31" fmla="*/ 0 h 103"/>
                <a:gd name="T32" fmla="*/ 110 w 110"/>
                <a:gd name="T33" fmla="*/ 15 h 103"/>
                <a:gd name="T34" fmla="*/ 93 w 110"/>
                <a:gd name="T35" fmla="*/ 30 h 103"/>
                <a:gd name="T36" fmla="*/ 87 w 110"/>
                <a:gd name="T37" fmla="*/ 58 h 103"/>
                <a:gd name="T38" fmla="*/ 107 w 110"/>
                <a:gd name="T39" fmla="*/ 5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103">
                  <a:moveTo>
                    <a:pt x="41" y="58"/>
                  </a:moveTo>
                  <a:cubicBezTo>
                    <a:pt x="41" y="103"/>
                    <a:pt x="41" y="103"/>
                    <a:pt x="41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49"/>
                    <a:pt x="2" y="35"/>
                    <a:pt x="7" y="26"/>
                  </a:cubicBezTo>
                  <a:cubicBezTo>
                    <a:pt x="13" y="15"/>
                    <a:pt x="22" y="6"/>
                    <a:pt x="35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37" y="19"/>
                    <a:pt x="31" y="24"/>
                    <a:pt x="27" y="30"/>
                  </a:cubicBezTo>
                  <a:cubicBezTo>
                    <a:pt x="23" y="36"/>
                    <a:pt x="21" y="46"/>
                    <a:pt x="21" y="58"/>
                  </a:cubicBezTo>
                  <a:lnTo>
                    <a:pt x="41" y="58"/>
                  </a:lnTo>
                  <a:close/>
                  <a:moveTo>
                    <a:pt x="107" y="58"/>
                  </a:moveTo>
                  <a:cubicBezTo>
                    <a:pt x="107" y="103"/>
                    <a:pt x="107" y="103"/>
                    <a:pt x="10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6" y="49"/>
                    <a:pt x="68" y="35"/>
                    <a:pt x="73" y="26"/>
                  </a:cubicBezTo>
                  <a:cubicBezTo>
                    <a:pt x="79" y="15"/>
                    <a:pt x="88" y="6"/>
                    <a:pt x="101" y="0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03" y="19"/>
                    <a:pt x="97" y="24"/>
                    <a:pt x="93" y="30"/>
                  </a:cubicBezTo>
                  <a:cubicBezTo>
                    <a:pt x="89" y="36"/>
                    <a:pt x="87" y="46"/>
                    <a:pt x="87" y="58"/>
                  </a:cubicBezTo>
                  <a:lnTo>
                    <a:pt x="107" y="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2880220" y="2568633"/>
              <a:ext cx="7468847" cy="2743200"/>
            </a:xfrm>
            <a:custGeom>
              <a:avLst/>
              <a:gdLst>
                <a:gd name="connsiteX0" fmla="*/ 0 w 7498080"/>
                <a:gd name="connsiteY0" fmla="*/ 0 h 1330036"/>
                <a:gd name="connsiteX1" fmla="*/ 7498080 w 7498080"/>
                <a:gd name="connsiteY1" fmla="*/ 0 h 1330036"/>
                <a:gd name="connsiteX2" fmla="*/ 7498080 w 7498080"/>
                <a:gd name="connsiteY2" fmla="*/ 1330036 h 133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98080" h="1330036">
                  <a:moveTo>
                    <a:pt x="0" y="0"/>
                  </a:moveTo>
                  <a:lnTo>
                    <a:pt x="7498080" y="0"/>
                  </a:lnTo>
                  <a:lnTo>
                    <a:pt x="7498080" y="1330036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 rot="10800000">
              <a:off x="2228786" y="3189316"/>
              <a:ext cx="7468847" cy="2743200"/>
            </a:xfrm>
            <a:custGeom>
              <a:avLst/>
              <a:gdLst>
                <a:gd name="connsiteX0" fmla="*/ 0 w 7498080"/>
                <a:gd name="connsiteY0" fmla="*/ 0 h 1330036"/>
                <a:gd name="connsiteX1" fmla="*/ 7498080 w 7498080"/>
                <a:gd name="connsiteY1" fmla="*/ 0 h 1330036"/>
                <a:gd name="connsiteX2" fmla="*/ 7498080 w 7498080"/>
                <a:gd name="connsiteY2" fmla="*/ 1330036 h 133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98080" h="1330036">
                  <a:moveTo>
                    <a:pt x="0" y="0"/>
                  </a:moveTo>
                  <a:lnTo>
                    <a:pt x="7498080" y="0"/>
                  </a:lnTo>
                  <a:lnTo>
                    <a:pt x="7498080" y="1330036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039830" y="4785042"/>
            <a:ext cx="3641725" cy="382588"/>
          </a:xfrm>
        </p:spPr>
        <p:txBody>
          <a:bodyPr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Last Name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full photo background (white)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373124" y="1371600"/>
            <a:ext cx="9445752" cy="4114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1830324" y="3086583"/>
            <a:ext cx="8531352" cy="1942618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nisi </a:t>
            </a:r>
            <a:r>
              <a:rPr lang="en-US" dirty="0" err="1"/>
              <a:t>interdum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vel, </a:t>
            </a:r>
            <a:r>
              <a:rPr lang="en-US" dirty="0" err="1"/>
              <a:t>malesuada</a:t>
            </a:r>
            <a:r>
              <a:rPr lang="en-US" dirty="0"/>
              <a:t>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vestibulum magna. Duis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cursus at in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mi at cursus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0324" y="2067985"/>
            <a:ext cx="8531352" cy="44319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full photo background (black)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373124" y="1371600"/>
            <a:ext cx="9445752" cy="4114800"/>
          </a:xfrm>
          <a:prstGeom prst="rect">
            <a:avLst/>
          </a:prstGeom>
          <a:solidFill>
            <a:schemeClr val="bg2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1830324" y="3086583"/>
            <a:ext cx="8531352" cy="1942618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nisi </a:t>
            </a:r>
            <a:r>
              <a:rPr lang="en-US" dirty="0" err="1"/>
              <a:t>interdum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vel, </a:t>
            </a:r>
            <a:r>
              <a:rPr lang="en-US" dirty="0" err="1"/>
              <a:t>malesuada</a:t>
            </a:r>
            <a:r>
              <a:rPr lang="en-US" dirty="0"/>
              <a:t>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vestibulum magna. Duis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cursus at in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mi at cursus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0324" y="2067985"/>
            <a:ext cx="8531352" cy="44319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274910" cy="44319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596462" y="1828800"/>
            <a:ext cx="5143500" cy="4572000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438900" y="1828800"/>
            <a:ext cx="5143500" cy="4572000"/>
          </a:xfrm>
        </p:spPr>
        <p:txBody>
          <a:bodyPr lIns="228600"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nisi </a:t>
            </a:r>
            <a:r>
              <a:rPr lang="en-US" dirty="0" err="1"/>
              <a:t>interdum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vel, </a:t>
            </a:r>
            <a:r>
              <a:rPr lang="en-US" dirty="0" err="1"/>
              <a:t>malesuada</a:t>
            </a:r>
            <a:r>
              <a:rPr lang="en-US" dirty="0"/>
              <a:t>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vestibulum magna. Duis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cursus at in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mi at cursus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ix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12979"/>
            <a:ext cx="10274910" cy="4431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/>
              <a:t>TABLE OF CONTENT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9" hasCustomPrompt="1"/>
          </p:nvPr>
        </p:nvSpPr>
        <p:spPr>
          <a:xfrm>
            <a:off x="1888695" y="1600200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52" name="Text Placeholder 44"/>
          <p:cNvSpPr>
            <a:spLocks noGrp="1"/>
          </p:cNvSpPr>
          <p:nvPr>
            <p:ph type="body" sz="quarter" idx="31" hasCustomPrompt="1"/>
          </p:nvPr>
        </p:nvSpPr>
        <p:spPr>
          <a:xfrm>
            <a:off x="1888695" y="5061970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64" name="Text Placeholder 44"/>
          <p:cNvSpPr>
            <a:spLocks noGrp="1"/>
          </p:cNvSpPr>
          <p:nvPr>
            <p:ph type="body" sz="quarter" idx="33" hasCustomPrompt="1"/>
          </p:nvPr>
        </p:nvSpPr>
        <p:spPr>
          <a:xfrm>
            <a:off x="1888695" y="3289772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30" name="Oval 29"/>
          <p:cNvSpPr/>
          <p:nvPr userDrawn="1"/>
        </p:nvSpPr>
        <p:spPr>
          <a:xfrm>
            <a:off x="609600" y="1718742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690274" y="1821999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54969" y="1782750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3" name="Oval 32"/>
          <p:cNvSpPr/>
          <p:nvPr userDrawn="1"/>
        </p:nvSpPr>
        <p:spPr>
          <a:xfrm>
            <a:off x="591419" y="3462609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672093" y="3565866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036788" y="3526617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6" name="Oval 35"/>
          <p:cNvSpPr/>
          <p:nvPr userDrawn="1"/>
        </p:nvSpPr>
        <p:spPr>
          <a:xfrm>
            <a:off x="609600" y="5135123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 userDrawn="1"/>
        </p:nvSpPr>
        <p:spPr>
          <a:xfrm>
            <a:off x="690274" y="5238380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1054969" y="5199131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0" name="Text Placeholder 44"/>
          <p:cNvSpPr>
            <a:spLocks noGrp="1"/>
          </p:cNvSpPr>
          <p:nvPr>
            <p:ph type="body" sz="quarter" idx="43" hasCustomPrompt="1"/>
          </p:nvPr>
        </p:nvSpPr>
        <p:spPr>
          <a:xfrm>
            <a:off x="8289496" y="1594531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41" name="Text Placeholder 44"/>
          <p:cNvSpPr>
            <a:spLocks noGrp="1"/>
          </p:cNvSpPr>
          <p:nvPr>
            <p:ph type="body" sz="quarter" idx="44" hasCustomPrompt="1"/>
          </p:nvPr>
        </p:nvSpPr>
        <p:spPr>
          <a:xfrm>
            <a:off x="8289496" y="5056301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42" name="Text Placeholder 44"/>
          <p:cNvSpPr>
            <a:spLocks noGrp="1"/>
          </p:cNvSpPr>
          <p:nvPr>
            <p:ph type="body" sz="quarter" idx="45" hasCustomPrompt="1"/>
          </p:nvPr>
        </p:nvSpPr>
        <p:spPr>
          <a:xfrm>
            <a:off x="8289496" y="3284103"/>
            <a:ext cx="3292904" cy="1188720"/>
          </a:xfrm>
        </p:spPr>
        <p:txBody>
          <a:bodyPr anchor="ctr"/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7010401" y="1713073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7091075" y="1816330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46" hasCustomPrompt="1"/>
          </p:nvPr>
        </p:nvSpPr>
        <p:spPr>
          <a:xfrm>
            <a:off x="7455770" y="1777081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8" name="Oval 47"/>
          <p:cNvSpPr/>
          <p:nvPr userDrawn="1"/>
        </p:nvSpPr>
        <p:spPr>
          <a:xfrm>
            <a:off x="6992220" y="3456940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 userDrawn="1"/>
        </p:nvSpPr>
        <p:spPr>
          <a:xfrm>
            <a:off x="7072894" y="3560197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47" hasCustomPrompt="1"/>
          </p:nvPr>
        </p:nvSpPr>
        <p:spPr>
          <a:xfrm>
            <a:off x="7437589" y="3520948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4" name="Oval 53"/>
          <p:cNvSpPr/>
          <p:nvPr userDrawn="1"/>
        </p:nvSpPr>
        <p:spPr>
          <a:xfrm>
            <a:off x="7010401" y="5129454"/>
            <a:ext cx="914400" cy="914400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 userDrawn="1"/>
        </p:nvSpPr>
        <p:spPr>
          <a:xfrm>
            <a:off x="7091075" y="5232711"/>
            <a:ext cx="45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0</a:t>
            </a:r>
          </a:p>
        </p:txBody>
      </p:sp>
      <p:sp>
        <p:nvSpPr>
          <p:cNvPr id="56" name="Text Placeholder 4"/>
          <p:cNvSpPr>
            <a:spLocks noGrp="1"/>
          </p:cNvSpPr>
          <p:nvPr>
            <p:ph type="body" sz="quarter" idx="48" hasCustomPrompt="1"/>
          </p:nvPr>
        </p:nvSpPr>
        <p:spPr>
          <a:xfrm>
            <a:off x="7455770" y="5193462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49" hasCustomPrompt="1"/>
          </p:nvPr>
        </p:nvSpPr>
        <p:spPr>
          <a:xfrm>
            <a:off x="6096000" y="1593850"/>
            <a:ext cx="18288" cy="4651375"/>
          </a:xfrm>
          <a:solidFill>
            <a:schemeClr val="tx2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hort title sta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1328928" y="1709928"/>
            <a:ext cx="3438144" cy="5148072"/>
            <a:chOff x="7836408" y="1709928"/>
            <a:chExt cx="3438144" cy="5148072"/>
          </a:xfrm>
        </p:grpSpPr>
        <p:sp>
          <p:nvSpPr>
            <p:cNvPr id="4" name="Oval 3"/>
            <p:cNvSpPr/>
            <p:nvPr/>
          </p:nvSpPr>
          <p:spPr>
            <a:xfrm>
              <a:off x="7836408" y="1709928"/>
              <a:ext cx="3438144" cy="3438144"/>
            </a:xfrm>
            <a:prstGeom prst="ellipse">
              <a:avLst/>
            </a:prstGeom>
            <a:solidFill>
              <a:schemeClr val="bg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822170" y="1927477"/>
              <a:ext cx="7696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accent5"/>
                  </a:solidFill>
                </a:rPr>
                <a:t>0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8293608" y="3429000"/>
              <a:ext cx="25237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4" idx="4"/>
            </p:cNvCxnSpPr>
            <p:nvPr/>
          </p:nvCxnSpPr>
          <p:spPr>
            <a:xfrm flipH="1">
              <a:off x="9555479" y="5148072"/>
              <a:ext cx="1" cy="1709928"/>
            </a:xfrm>
            <a:prstGeom prst="line">
              <a:avLst/>
            </a:prstGeom>
            <a:ln w="762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011635" y="1929384"/>
            <a:ext cx="632154" cy="1325880"/>
          </a:xfrm>
        </p:spPr>
        <p:txBody>
          <a:bodyPr anchor="ctr"/>
          <a:lstStyle>
            <a:lvl1pPr>
              <a:lnSpc>
                <a:spcPct val="100000"/>
              </a:lnSpc>
              <a:defRPr sz="8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1695104" y="3602737"/>
            <a:ext cx="2705795" cy="825003"/>
          </a:xfrm>
        </p:spPr>
        <p:txBody>
          <a:bodyPr/>
          <a:lstStyle>
            <a:lvl1pPr algn="ctr"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hort title midd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1328928" y="1709928"/>
            <a:ext cx="3438144" cy="5148072"/>
            <a:chOff x="7836408" y="1709928"/>
            <a:chExt cx="3438144" cy="5148072"/>
          </a:xfrm>
        </p:grpSpPr>
        <p:sp>
          <p:nvSpPr>
            <p:cNvPr id="4" name="Oval 3"/>
            <p:cNvSpPr/>
            <p:nvPr/>
          </p:nvSpPr>
          <p:spPr>
            <a:xfrm>
              <a:off x="7836408" y="1709928"/>
              <a:ext cx="3438144" cy="3438144"/>
            </a:xfrm>
            <a:prstGeom prst="ellipse">
              <a:avLst/>
            </a:prstGeom>
            <a:solidFill>
              <a:schemeClr val="bg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822170" y="1927477"/>
              <a:ext cx="7696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accent5"/>
                  </a:solidFill>
                </a:rPr>
                <a:t>0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8293608" y="3429000"/>
              <a:ext cx="25237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4" idx="4"/>
            </p:cNvCxnSpPr>
            <p:nvPr/>
          </p:nvCxnSpPr>
          <p:spPr>
            <a:xfrm flipH="1">
              <a:off x="9555479" y="5148072"/>
              <a:ext cx="1" cy="1709928"/>
            </a:xfrm>
            <a:prstGeom prst="line">
              <a:avLst/>
            </a:prstGeom>
            <a:ln w="7620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006438" y="1929384"/>
            <a:ext cx="632154" cy="1325880"/>
          </a:xfrm>
        </p:spPr>
        <p:txBody>
          <a:bodyPr anchor="ctr"/>
          <a:lstStyle>
            <a:lvl1pPr>
              <a:lnSpc>
                <a:spcPct val="100000"/>
              </a:lnSpc>
              <a:defRPr sz="8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1695103" y="3602737"/>
            <a:ext cx="2705795" cy="825003"/>
          </a:xfrm>
        </p:spPr>
        <p:txBody>
          <a:bodyPr/>
          <a:lstStyle>
            <a:lvl1pPr algn="ctr"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0" y="74295"/>
            <a:ext cx="0" cy="1560385"/>
          </a:xfrm>
          <a:prstGeom prst="line">
            <a:avLst/>
          </a:prstGeom>
          <a:ln w="762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e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0" y="76200"/>
            <a:ext cx="0" cy="1560385"/>
          </a:xfrm>
          <a:prstGeom prst="line">
            <a:avLst/>
          </a:prstGeom>
          <a:ln w="762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970279" y="3016498"/>
            <a:ext cx="2347442" cy="825003"/>
          </a:xfrm>
        </p:spPr>
        <p:txBody>
          <a:bodyPr anchor="ctr"/>
          <a:lstStyle>
            <a:lvl1pPr algn="ctr">
              <a:lnSpc>
                <a:spcPct val="100000"/>
              </a:lnSpc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pic>
        <p:nvPicPr>
          <p:cNvPr id="4" name="Graphic 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0130" y="2184863"/>
            <a:ext cx="1744597" cy="201719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ong title sta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188464" y="2569464"/>
            <a:ext cx="1719072" cy="1719072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62803" y="2828836"/>
            <a:ext cx="63452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>
                <a:solidFill>
                  <a:schemeClr val="accent5"/>
                </a:solidFill>
              </a:rPr>
              <a:t>0</a:t>
            </a:r>
          </a:p>
        </p:txBody>
      </p:sp>
      <p:cxnSp>
        <p:nvCxnSpPr>
          <p:cNvPr id="7" name="Straight Connector 6"/>
          <p:cNvCxnSpPr>
            <a:stCxn id="5" idx="4"/>
          </p:cNvCxnSpPr>
          <p:nvPr/>
        </p:nvCxnSpPr>
        <p:spPr>
          <a:xfrm>
            <a:off x="3048000" y="4288536"/>
            <a:ext cx="0" cy="2569464"/>
          </a:xfrm>
          <a:prstGeom prst="line">
            <a:avLst/>
          </a:prstGeom>
          <a:ln w="7620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021130" y="3035808"/>
            <a:ext cx="450850" cy="786384"/>
          </a:xfrm>
        </p:spPr>
        <p:txBody>
          <a:bodyPr anchor="ctr"/>
          <a:lstStyle>
            <a:lvl1pPr>
              <a:lnSpc>
                <a:spcPct val="100000"/>
              </a:lnSpc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419600" y="2782093"/>
            <a:ext cx="5532777" cy="1293813"/>
          </a:xfr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USE THIS VERSION WHEN HAVING EXTREMELY LONG SECTION TITLE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600740" y="620233"/>
            <a:ext cx="10782300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INSERT HEADING HERE, IT CAN FIT INTO TWO LINES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16688" y="1600200"/>
            <a:ext cx="10274910" cy="320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You can download free icons here https://www.flaticon.com/authors/basic-straight/lineal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Roboto" panose="0200000000000000000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Roboto" panose="0200000000000000000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100" kern="1200">
          <a:solidFill>
            <a:schemeClr val="tx1"/>
          </a:solidFill>
          <a:latin typeface="Roboto" panose="02000000000000000000"/>
          <a:ea typeface="+mn-ea"/>
          <a:cs typeface="+mn-cs"/>
        </a:defRPr>
      </a:lvl2pPr>
      <a:lvl3pPr marL="342900" indent="-342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oboto" panose="02000000000000000000"/>
          <a:ea typeface="+mn-ea"/>
          <a:cs typeface="+mn-cs"/>
        </a:defRPr>
      </a:lvl3pPr>
      <a:lvl4pPr marL="694690" indent="-342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oboto" panose="02000000000000000000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609600" y="1978679"/>
            <a:ext cx="4873752" cy="2215515"/>
          </a:xfrm>
        </p:spPr>
        <p:txBody>
          <a:bodyPr/>
          <a:lstStyle/>
          <a:p>
            <a:r>
              <a:rPr lang="en-US" dirty="0"/>
              <a:t>Summary Report of</a:t>
            </a:r>
            <a:br>
              <a:rPr lang="en-US" dirty="0"/>
            </a:br>
            <a:r>
              <a:rPr lang="en-US" dirty="0"/>
              <a:t>Sub-FRWG of  Cultural Heritage </a:t>
            </a:r>
            <a:r>
              <a:rPr lang="en-US" altLang="zh-CN" dirty="0">
                <a:ea typeface="宋体" panose="02010600030101010101" pitchFamily="2" charset="-122"/>
              </a:rPr>
              <a:t>Response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Jing Wang &amp; Aparna Tandon</a:t>
            </a:r>
            <a:endParaRPr lang="en-US" dirty="0"/>
          </a:p>
          <a:p>
            <a:r>
              <a:rPr lang="en-US" dirty="0"/>
              <a:t>29 Apr 2022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For the HNPW 2022</a:t>
            </a: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7384" y="5772150"/>
            <a:ext cx="2286000" cy="5468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Summary on the 2022 INSARAG Team Leaders Meeting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Brief conclusion</a:t>
            </a:r>
          </a:p>
        </p:txBody>
      </p:sp>
      <p:sp>
        <p:nvSpPr>
          <p:cNvPr id="7" name="SmartArt Placeholder 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ext Placeholder 2"/>
          <p:cNvSpPr>
            <a:spLocks noGrp="1"/>
          </p:cNvSpPr>
          <p:nvPr/>
        </p:nvSpPr>
        <p:spPr>
          <a:xfrm>
            <a:off x="614680" y="2002155"/>
            <a:ext cx="10396855" cy="4267200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3pPr>
            <a:lvl4pPr marL="69469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US" dirty="0"/>
              <a:t>The Sub—FRWG response to the </a:t>
            </a:r>
            <a:r>
              <a:rPr lang="en-US" dirty="0" err="1"/>
              <a:t>Cultral</a:t>
            </a:r>
            <a:r>
              <a:rPr lang="en-US" dirty="0"/>
              <a:t> heritage has summarized </a:t>
            </a:r>
            <a:r>
              <a:rPr lang="en-US" altLang="zh-CN" b="1" dirty="0">
                <a:ea typeface="宋体" panose="02010600030101010101" pitchFamily="2" charset="-122"/>
                <a:sym typeface="+mn-ea"/>
              </a:rPr>
              <a:t>over 80 items </a:t>
            </a:r>
            <a:r>
              <a:rPr lang="en-US" altLang="zh-CN" dirty="0">
                <a:ea typeface="宋体" panose="02010600030101010101" pitchFamily="2" charset="-122"/>
                <a:sym typeface="+mn-ea"/>
              </a:rPr>
              <a:t>of</a:t>
            </a:r>
            <a:r>
              <a:rPr lang="en-US" dirty="0"/>
              <a:t> feedbacks </a:t>
            </a:r>
            <a:r>
              <a:rPr lang="en-US" altLang="zh-CN" dirty="0">
                <a:ea typeface="宋体" panose="02010600030101010101" pitchFamily="2" charset="-122"/>
              </a:rPr>
              <a:t>from different organization and workgroup</a:t>
            </a:r>
            <a:r>
              <a:rPr lang="en-US" altLang="zh-CN" dirty="0">
                <a:ea typeface="宋体" panose="02010600030101010101" pitchFamily="2" charset="-122"/>
                <a:sym typeface="+mn-ea"/>
              </a:rPr>
              <a:t>(</a:t>
            </a:r>
            <a:r>
              <a:rPr lang="en-US" altLang="zh-CN" dirty="0" err="1">
                <a:ea typeface="宋体" panose="02010600030101010101" pitchFamily="2" charset="-122"/>
              </a:rPr>
              <a:t>egFRWG</a:t>
            </a:r>
            <a:r>
              <a:rPr lang="en-US" altLang="zh-CN" dirty="0">
                <a:ea typeface="宋体" panose="02010600030101010101" pitchFamily="2" charset="-122"/>
              </a:rPr>
              <a:t>/</a:t>
            </a:r>
            <a:r>
              <a:rPr lang="en-US" dirty="0">
                <a:sym typeface="+mn-ea"/>
              </a:rPr>
              <a:t>SWG-Cultural heritage/The DACC Working Group/</a:t>
            </a:r>
            <a:r>
              <a:rPr lang="zh-CN" altLang="en-US" dirty="0">
                <a:ea typeface="宋体" panose="02010600030101010101" pitchFamily="2" charset="-122"/>
                <a:sym typeface="+mn-ea"/>
              </a:rPr>
              <a:t>DR team</a:t>
            </a:r>
            <a:r>
              <a:rPr lang="en-US" altLang="zh-CN" dirty="0">
                <a:ea typeface="宋体" panose="02010600030101010101" pitchFamily="2" charset="-122"/>
                <a:sym typeface="+mn-ea"/>
              </a:rPr>
              <a:t>,</a:t>
            </a:r>
            <a:r>
              <a:rPr lang="en-US" dirty="0">
                <a:sym typeface="+mn-ea"/>
              </a:rPr>
              <a:t>Ministry of Foreign Affairs of Japan/ Queensland Fire and Emergency Services of Australia etc.</a:t>
            </a:r>
            <a:r>
              <a:rPr lang="en-US" altLang="zh-CN" dirty="0">
                <a:ea typeface="宋体" panose="02010600030101010101" pitchFamily="2" charset="-122"/>
              </a:rPr>
              <a:t>)</a:t>
            </a:r>
            <a:r>
              <a:rPr lang="en-US" dirty="0"/>
              <a:t>to the existing Guideline of the </a:t>
            </a:r>
            <a:r>
              <a:rPr lang="en-US" dirty="0" err="1"/>
              <a:t>Cultral</a:t>
            </a:r>
            <a:r>
              <a:rPr lang="en-US" dirty="0"/>
              <a:t> heritage and integrated a primary recommendation on the Manual. 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The basic principle of the existing cultural heritage draft Guideline is endorsed by the group.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And the </a:t>
            </a:r>
            <a:r>
              <a:rPr lang="en-US" b="1" dirty="0"/>
              <a:t>structural modification</a:t>
            </a:r>
            <a:r>
              <a:rPr lang="en-US" dirty="0"/>
              <a:t> to the Guideline under the INSARAG Guide would be the next step.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Working progress on the feedback of the draft Guideline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052830"/>
            <a:ext cx="10613390" cy="381000"/>
          </a:xfrm>
        </p:spPr>
        <p:txBody>
          <a:bodyPr/>
          <a:lstStyle/>
          <a:p>
            <a:r>
              <a:rPr lang="en-US" dirty="0"/>
              <a:t>Urban Search And Rescue At Heritage Sites - A Guide For The Field</a:t>
            </a:r>
          </a:p>
          <a:p>
            <a:endParaRPr lang="en-US" dirty="0"/>
          </a:p>
        </p:txBody>
      </p:sp>
      <p:sp>
        <p:nvSpPr>
          <p:cNvPr id="7" name="SmartArt Placeholder 6"/>
          <p:cNvSpPr>
            <a:spLocks noGrp="1"/>
          </p:cNvSpPr>
          <p:nvPr>
            <p:ph type="pic" sz="quarter" idx="12"/>
          </p:nvPr>
        </p:nvSpPr>
        <p:spPr>
          <a:xfrm>
            <a:off x="551815" y="1772921"/>
            <a:ext cx="1371600" cy="45719"/>
          </a:xfrm>
        </p:spPr>
      </p:sp>
      <p:sp>
        <p:nvSpPr>
          <p:cNvPr id="6" name="Text Placeholder 5"/>
          <p:cNvSpPr>
            <a:spLocks noGrp="1"/>
          </p:cNvSpPr>
          <p:nvPr/>
        </p:nvSpPr>
        <p:spPr>
          <a:xfrm>
            <a:off x="551815" y="2538730"/>
            <a:ext cx="3108960" cy="3733800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182880" tIns="182880" rIns="182880" bIns="18288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3pPr>
            <a:lvl4pPr marL="69469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/>
              <a:t>The Working Group endorses the direct and important social benefits that come from protecting cultural heritage during USAR operations</a:t>
            </a:r>
            <a:r>
              <a:rPr lang="en-US" dirty="0"/>
              <a:t>.</a:t>
            </a:r>
          </a:p>
        </p:txBody>
      </p:sp>
      <p:sp>
        <p:nvSpPr>
          <p:cNvPr id="5" name="Text Placeholder 6"/>
          <p:cNvSpPr>
            <a:spLocks noGrp="1"/>
          </p:cNvSpPr>
          <p:nvPr/>
        </p:nvSpPr>
        <p:spPr>
          <a:xfrm>
            <a:off x="551815" y="2061210"/>
            <a:ext cx="10687685" cy="483333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vert="horz" wrap="square" lIns="182880" tIns="91440" rIns="182880" bIns="9144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Roboto" panose="0200000000000000000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3pPr>
            <a:lvl4pPr marL="69469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ym typeface="+mn-ea"/>
              </a:rPr>
              <a:t>Main Feedbacks and Recommendations</a:t>
            </a:r>
            <a:r>
              <a:rPr lang="zh-CN" altLang="en-US" sz="2000" dirty="0">
                <a:ea typeface="宋体" panose="02010600030101010101" pitchFamily="2" charset="-122"/>
                <a:sym typeface="+mn-ea"/>
              </a:rPr>
              <a:t>：</a:t>
            </a:r>
          </a:p>
        </p:txBody>
      </p:sp>
      <p:sp>
        <p:nvSpPr>
          <p:cNvPr id="13" name="Text Placeholder 5"/>
          <p:cNvSpPr>
            <a:spLocks noGrp="1"/>
          </p:cNvSpPr>
          <p:nvPr/>
        </p:nvSpPr>
        <p:spPr>
          <a:xfrm>
            <a:off x="4295775" y="2544444"/>
            <a:ext cx="3241040" cy="4313556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182880" tIns="182880" rIns="182880" bIns="18288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3pPr>
            <a:lvl4pPr marL="69469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The current draft (by UNESCO) of a field guide for USAR operations at heritage sites should be further developed and modified as per the feedback mainly for scenario 1.</a:t>
            </a:r>
            <a:endParaRPr lang="en-US" b="1" dirty="0"/>
          </a:p>
        </p:txBody>
      </p:sp>
      <p:sp>
        <p:nvSpPr>
          <p:cNvPr id="14" name="Text Placeholder 5"/>
          <p:cNvSpPr>
            <a:spLocks noGrp="1"/>
          </p:cNvSpPr>
          <p:nvPr/>
        </p:nvSpPr>
        <p:spPr>
          <a:xfrm>
            <a:off x="7998460" y="2544445"/>
            <a:ext cx="3241040" cy="3733800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182880" tIns="182880" rIns="182880" bIns="18288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3pPr>
            <a:lvl4pPr marL="69469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 dirty="0">
                <a:sym typeface="+mn-ea"/>
              </a:rPr>
              <a:t>scenario 1</a:t>
            </a:r>
            <a:r>
              <a:rPr lang="en-US" b="1" dirty="0">
                <a:ea typeface="宋体" panose="02010600030101010101" pitchFamily="2" charset="-122"/>
                <a:sym typeface="+mn-ea"/>
              </a:rPr>
              <a:t>: </a:t>
            </a:r>
            <a:r>
              <a:rPr lang="en-US" sz="2000" dirty="0">
                <a:ea typeface="宋体" panose="02010600030101010101" pitchFamily="2" charset="-122"/>
                <a:sym typeface="+mn-ea"/>
              </a:rPr>
              <a:t>Search and rescue at a heritage site </a:t>
            </a:r>
            <a:r>
              <a:rPr lang="en-US" b="1" dirty="0">
                <a:sym typeface="+mn-ea"/>
              </a:rPr>
              <a:t>scenario 2</a:t>
            </a:r>
            <a:r>
              <a:rPr lang="en-US" b="1" dirty="0">
                <a:ea typeface="宋体" panose="02010600030101010101" pitchFamily="2" charset="-122"/>
                <a:sym typeface="+mn-ea"/>
              </a:rPr>
              <a:t>: </a:t>
            </a:r>
            <a:r>
              <a:rPr lang="en-US" sz="2000" dirty="0">
                <a:ea typeface="宋体" panose="02010600030101010101" pitchFamily="2" charset="-122"/>
                <a:sym typeface="+mn-ea"/>
              </a:rPr>
              <a:t>Beyond the rubble stage assistance </a:t>
            </a:r>
            <a:endParaRPr lang="zh-CN" altLang="en-US" sz="2000" dirty="0"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ym typeface="+mn-ea"/>
              </a:rPr>
              <a:t>scenario 3</a:t>
            </a:r>
            <a:r>
              <a:rPr lang="zh-CN" altLang="en-US" b="1" dirty="0">
                <a:ea typeface="宋体" panose="02010600030101010101" pitchFamily="2" charset="-122"/>
                <a:sym typeface="+mn-ea"/>
              </a:rPr>
              <a:t>：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Flexible response assistance is sought for cultural heritage rescue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Working progress on the feedback of the draft Guideline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052830"/>
            <a:ext cx="10613390" cy="381000"/>
          </a:xfrm>
        </p:spPr>
        <p:txBody>
          <a:bodyPr/>
          <a:lstStyle/>
          <a:p>
            <a:r>
              <a:rPr lang="en-US" dirty="0"/>
              <a:t>Urban Search And Rescue At Heritage Sites - A Guide For The Field</a:t>
            </a:r>
          </a:p>
          <a:p>
            <a:endParaRPr lang="en-US" dirty="0"/>
          </a:p>
        </p:txBody>
      </p:sp>
      <p:sp>
        <p:nvSpPr>
          <p:cNvPr id="7" name="SmartArt Placeholder 6"/>
          <p:cNvSpPr>
            <a:spLocks noGrp="1"/>
          </p:cNvSpPr>
          <p:nvPr>
            <p:ph type="pic" sz="quarter" idx="12"/>
          </p:nvPr>
        </p:nvSpPr>
        <p:spPr>
          <a:xfrm>
            <a:off x="551815" y="1772921"/>
            <a:ext cx="1371600" cy="45719"/>
          </a:xfrm>
        </p:spPr>
      </p:sp>
      <p:sp>
        <p:nvSpPr>
          <p:cNvPr id="6" name="Text Placeholder 5"/>
          <p:cNvSpPr>
            <a:spLocks noGrp="1"/>
          </p:cNvSpPr>
          <p:nvPr/>
        </p:nvSpPr>
        <p:spPr>
          <a:xfrm>
            <a:off x="551815" y="2538730"/>
            <a:ext cx="3108960" cy="3733800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182880" tIns="182880" rIns="182880" bIns="18288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3pPr>
            <a:lvl4pPr marL="69469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>
                <a:sym typeface="+mn-ea"/>
              </a:rPr>
              <a:t>Create a paragraph(s) that is relevant to </a:t>
            </a:r>
            <a:r>
              <a:rPr lang="en-US" b="1">
                <a:sym typeface="+mn-ea"/>
              </a:rPr>
              <a:t>engineers</a:t>
            </a:r>
            <a:r>
              <a:rPr lang="en-US">
                <a:sym typeface="+mn-ea"/>
              </a:rPr>
              <a:t> in the context of cultural heritage.</a:t>
            </a:r>
            <a:endParaRPr lang="en-US" b="1" dirty="0"/>
          </a:p>
          <a:p>
            <a:pPr>
              <a:lnSpc>
                <a:spcPct val="100000"/>
              </a:lnSpc>
            </a:pPr>
            <a:r>
              <a:rPr lang="en-US">
                <a:sym typeface="+mn-ea"/>
              </a:rPr>
              <a:t>INSARAG documents usually do not list authors</a:t>
            </a:r>
            <a:r>
              <a:rPr lang="en-US" altLang="zh-CN">
                <a:ea typeface="宋体" panose="02010600030101010101" pitchFamily="2" charset="-122"/>
                <a:sym typeface="+mn-ea"/>
              </a:rPr>
              <a:t>.</a:t>
            </a:r>
            <a:r>
              <a:rPr lang="en-US">
                <a:sym typeface="+mn-ea"/>
              </a:rPr>
              <a:t> 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/>
        </p:nvSpPr>
        <p:spPr>
          <a:xfrm>
            <a:off x="551815" y="2061210"/>
            <a:ext cx="10687685" cy="483334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vert="horz" wrap="square" lIns="182880" tIns="91440" rIns="182880" bIns="9144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Roboto" panose="0200000000000000000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3pPr>
            <a:lvl4pPr marL="69469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ym typeface="+mn-ea"/>
              </a:rPr>
              <a:t>Main Feedbacks and Recommendations</a:t>
            </a:r>
            <a:r>
              <a:rPr lang="zh-CN" altLang="en-US" sz="2000" dirty="0">
                <a:ea typeface="宋体" panose="02010600030101010101" pitchFamily="2" charset="-122"/>
                <a:sym typeface="+mn-ea"/>
              </a:rPr>
              <a:t>：</a:t>
            </a:r>
            <a:endParaRPr lang="en-US" sz="2000" dirty="0"/>
          </a:p>
        </p:txBody>
      </p:sp>
      <p:sp>
        <p:nvSpPr>
          <p:cNvPr id="13" name="Text Placeholder 5"/>
          <p:cNvSpPr>
            <a:spLocks noGrp="1"/>
          </p:cNvSpPr>
          <p:nvPr/>
        </p:nvSpPr>
        <p:spPr>
          <a:xfrm>
            <a:off x="4054475" y="2544445"/>
            <a:ext cx="3689985" cy="3733800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182880" tIns="182880" rIns="182880" bIns="18288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3pPr>
            <a:lvl4pPr marL="69469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/>
              <a:t>Extract</a:t>
            </a:r>
            <a:r>
              <a:rPr lang="en-US"/>
              <a:t> the information that is new for USAR teams in the context of cultural heritage .</a:t>
            </a:r>
          </a:p>
          <a:p>
            <a:pPr>
              <a:lnSpc>
                <a:spcPct val="100000"/>
              </a:lnSpc>
            </a:pPr>
            <a:r>
              <a:rPr lang="en-US"/>
              <a:t>Optimize the use of </a:t>
            </a:r>
            <a:r>
              <a:rPr lang="en-US" b="1"/>
              <a:t>OSOCC or VOSOCC </a:t>
            </a:r>
            <a:r>
              <a:rPr lang="en-US"/>
              <a:t>integrating the information of cultural heritage.</a:t>
            </a:r>
            <a:endParaRPr lang="en-US" b="1" dirty="0"/>
          </a:p>
        </p:txBody>
      </p:sp>
      <p:sp>
        <p:nvSpPr>
          <p:cNvPr id="2" name="Text Placeholder 5"/>
          <p:cNvSpPr>
            <a:spLocks noGrp="1"/>
          </p:cNvSpPr>
          <p:nvPr/>
        </p:nvSpPr>
        <p:spPr>
          <a:xfrm>
            <a:off x="8253730" y="2538730"/>
            <a:ext cx="2994025" cy="3733800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182880" tIns="182880" rIns="182880" bIns="18288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3pPr>
            <a:lvl4pPr marL="69469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/>
              <a:t>When working on heritage sites Beyond the Rubble, at the request of </a:t>
            </a:r>
            <a:r>
              <a:rPr lang="en-US" b="1"/>
              <a:t>LEMA</a:t>
            </a:r>
            <a:r>
              <a:rPr lang="en-US"/>
              <a:t> and jointly in close collaboration with relevant </a:t>
            </a:r>
            <a:r>
              <a:rPr lang="en-US" b="1"/>
              <a:t>national cultural heritage agencies</a:t>
            </a:r>
            <a:r>
              <a:rPr lang="en-US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Proposal and Work plan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949325" y="3793490"/>
            <a:ext cx="2670810" cy="30289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Urban Search and Rescue at Heritage Sites – </a:t>
            </a:r>
            <a:r>
              <a:rPr lang="en-US" b="1" dirty="0"/>
              <a:t>Support Guide</a:t>
            </a:r>
            <a:r>
              <a:rPr lang="en-US" dirty="0"/>
              <a:t> for the </a:t>
            </a:r>
          </a:p>
          <a:p>
            <a:pPr>
              <a:lnSpc>
                <a:spcPct val="100000"/>
              </a:lnSpc>
            </a:pPr>
            <a:r>
              <a:rPr lang="en-US" dirty="0"/>
              <a:t>training and planning.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949325" y="2555240"/>
            <a:ext cx="2670175" cy="1355169"/>
          </a:xfrm>
        </p:spPr>
        <p:txBody>
          <a:bodyPr wrap="square"/>
          <a:lstStyle/>
          <a:p>
            <a:pPr>
              <a:lnSpc>
                <a:spcPct val="100000"/>
              </a:lnSpc>
            </a:pPr>
            <a:r>
              <a:rPr lang="en-US" dirty="0">
                <a:sym typeface="+mn-ea"/>
              </a:rPr>
              <a:t>scenario 1</a:t>
            </a:r>
            <a:r>
              <a:rPr lang="zh-CN" altLang="en-US" dirty="0">
                <a:ea typeface="宋体" panose="02010600030101010101" pitchFamily="2" charset="-122"/>
                <a:sym typeface="+mn-ea"/>
              </a:rPr>
              <a:t>：</a:t>
            </a:r>
            <a:r>
              <a:rPr lang="en-US" altLang="zh-CN" dirty="0">
                <a:ea typeface="宋体" panose="02010600030101010101" pitchFamily="2" charset="-122"/>
                <a:sym typeface="+mn-ea"/>
              </a:rPr>
              <a:t>USAR at heritage sites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4398010" y="2555240"/>
            <a:ext cx="3108960" cy="967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ym typeface="+mn-ea"/>
              </a:rPr>
              <a:t>scenario 2</a:t>
            </a:r>
            <a:r>
              <a:rPr lang="zh-CN" altLang="en-US" dirty="0">
                <a:ea typeface="宋体" panose="02010600030101010101" pitchFamily="2" charset="-122"/>
                <a:sym typeface="+mn-ea"/>
              </a:rPr>
              <a:t>：</a:t>
            </a:r>
            <a:r>
              <a:rPr lang="en-US" altLang="zh-CN" dirty="0">
                <a:ea typeface="宋体" panose="02010600030101010101" pitchFamily="2" charset="-122"/>
                <a:sym typeface="+mn-ea"/>
              </a:rPr>
              <a:t>Flexible Response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/>
        </p:nvSpPr>
        <p:spPr>
          <a:xfrm>
            <a:off x="609600" y="1052798"/>
            <a:ext cx="6858000" cy="38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0000"/>
                    <a:lumOff val="40000"/>
                  </a:schemeClr>
                </a:solidFill>
                <a:latin typeface="Roboto" panose="0200000000000000000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3pPr>
            <a:lvl4pPr marL="69469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framework of the modification</a:t>
            </a:r>
          </a:p>
        </p:txBody>
      </p:sp>
      <p:sp>
        <p:nvSpPr>
          <p:cNvPr id="14" name="Text Placeholder 8"/>
          <p:cNvSpPr>
            <a:spLocks noGrp="1"/>
          </p:cNvSpPr>
          <p:nvPr/>
        </p:nvSpPr>
        <p:spPr>
          <a:xfrm>
            <a:off x="8130540" y="2555240"/>
            <a:ext cx="3108960" cy="1356539"/>
          </a:xfrm>
          <a:prstGeom prst="round2Same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vert="horz" lIns="182880" tIns="91440" rIns="182880" bIns="9144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Roboto" panose="0200000000000000000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3pPr>
            <a:lvl4pPr marL="69469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ym typeface="+mn-ea"/>
              </a:rPr>
              <a:t>scenario 3</a:t>
            </a:r>
            <a:r>
              <a:rPr lang="zh-CN" altLang="en-US" dirty="0">
                <a:ea typeface="宋体" panose="02010600030101010101" pitchFamily="2" charset="-122"/>
                <a:sym typeface="+mn-ea"/>
              </a:rPr>
              <a:t>： </a:t>
            </a:r>
            <a:r>
              <a:rPr lang="en-US" dirty="0">
                <a:sym typeface="+mn-ea"/>
              </a:rPr>
              <a:t>Beyond the Rubble</a:t>
            </a:r>
            <a:r>
              <a:rPr lang="zh-CN" altLang="en-US" dirty="0"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dirty="0">
                <a:solidFill>
                  <a:srgbClr val="418FDE"/>
                </a:solidFill>
                <a:ea typeface="宋体" panose="02010600030101010101" pitchFamily="2" charset="-122"/>
                <a:sym typeface="+mn-ea"/>
              </a:rPr>
              <a:t>f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35"/>
          </p:nvPr>
        </p:nvSpPr>
        <p:spPr>
          <a:xfrm>
            <a:off x="8130416" y="2555240"/>
            <a:ext cx="3108960" cy="541413"/>
          </a:xfrm>
        </p:spPr>
        <p:txBody>
          <a:bodyPr/>
          <a:lstStyle/>
          <a:p>
            <a:r>
              <a:rPr lang="en-US">
                <a:sym typeface="+mn-ea"/>
              </a:rPr>
              <a:t>scenario 3</a:t>
            </a:r>
            <a:r>
              <a:rPr lang="zh-CN" altLang="en-US">
                <a:ea typeface="宋体" panose="02010600030101010101" pitchFamily="2" charset="-122"/>
                <a:sym typeface="+mn-ea"/>
              </a:rPr>
              <a:t>：</a:t>
            </a:r>
            <a:endParaRPr lang="zh-CN" altLang="en-US"/>
          </a:p>
        </p:txBody>
      </p:sp>
      <p:sp>
        <p:nvSpPr>
          <p:cNvPr id="16" name="Text Placeholder 2"/>
          <p:cNvSpPr>
            <a:spLocks noGrp="1"/>
          </p:cNvSpPr>
          <p:nvPr/>
        </p:nvSpPr>
        <p:spPr>
          <a:xfrm>
            <a:off x="609600" y="1412875"/>
            <a:ext cx="10661650" cy="368300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3pPr>
            <a:lvl4pPr marL="69469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US" dirty="0"/>
              <a:t>Our group will integrate the feedbacks and push forward the existing guideline towards a more generic and operational guidance note under the INSARAG Guideline on cultural heritage response.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822223-8943-FB07-3C48-BE292FE7798B}"/>
              </a:ext>
            </a:extLst>
          </p:cNvPr>
          <p:cNvSpPr txBox="1"/>
          <p:nvPr/>
        </p:nvSpPr>
        <p:spPr>
          <a:xfrm>
            <a:off x="4484110" y="3523218"/>
            <a:ext cx="302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Actions to be defined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AD1D16-040F-066F-5A53-C78C687A8A08}"/>
              </a:ext>
            </a:extLst>
          </p:cNvPr>
          <p:cNvSpPr txBox="1"/>
          <p:nvPr/>
        </p:nvSpPr>
        <p:spPr>
          <a:xfrm>
            <a:off x="8328248" y="40050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 to be defined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CHA">
      <a:dk1>
        <a:srgbClr val="5A5A5A"/>
      </a:dk1>
      <a:lt1>
        <a:srgbClr val="FFFFFF"/>
      </a:lt1>
      <a:dk2>
        <a:srgbClr val="418FDE"/>
      </a:dk2>
      <a:lt2>
        <a:srgbClr val="FFFFFF"/>
      </a:lt2>
      <a:accent1>
        <a:srgbClr val="418FDE"/>
      </a:accent1>
      <a:accent2>
        <a:srgbClr val="E56A54"/>
      </a:accent2>
      <a:accent3>
        <a:srgbClr val="E9F2FB"/>
      </a:accent3>
      <a:accent4>
        <a:srgbClr val="D4E5F7"/>
      </a:accent4>
      <a:accent5>
        <a:srgbClr val="82B5E9"/>
      </a:accent5>
      <a:accent6>
        <a:srgbClr val="0B2641"/>
      </a:accent6>
      <a:hlink>
        <a:srgbClr val="418FDE"/>
      </a:hlink>
      <a:folHlink>
        <a:srgbClr val="418FDE"/>
      </a:folHlink>
    </a:clrScheme>
    <a:fontScheme name="OCH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B7C7DF9AA3604DBA9EFFD7647AF866" ma:contentTypeVersion="15" ma:contentTypeDescription="Create a new document." ma:contentTypeScope="" ma:versionID="7ff2ec420e656037f61f48eaede6f3ce">
  <xsd:schema xmlns:xsd="http://www.w3.org/2001/XMLSchema" xmlns:xs="http://www.w3.org/2001/XMLSchema" xmlns:p="http://schemas.microsoft.com/office/2006/metadata/properties" xmlns:ns2="f1bae91e-3907-439b-bcc8-55e41ee05a99" xmlns:ns3="1f53fade-b7a2-46aa-9ff1-583a0afc40b4" targetNamespace="http://schemas.microsoft.com/office/2006/metadata/properties" ma:root="true" ma:fieldsID="decaa93142d5c27ad887bff8ec024d4d" ns2:_="" ns3:_="">
    <xsd:import namespace="f1bae91e-3907-439b-bcc8-55e41ee05a99"/>
    <xsd:import namespace="1f53fade-b7a2-46aa-9ff1-583a0afc40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ae91e-3907-439b-bcc8-55e41ee05a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3fade-b7a2-46aa-9ff1-583a0afc40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f1bae91e-3907-439b-bcc8-55e41ee05a99" xsi:nil="true"/>
  </documentManagement>
</p:properties>
</file>

<file path=customXml/itemProps1.xml><?xml version="1.0" encoding="utf-8"?>
<ds:datastoreItem xmlns:ds="http://schemas.openxmlformats.org/officeDocument/2006/customXml" ds:itemID="{14A374E2-A764-4683-A137-3208A538968E}"/>
</file>

<file path=customXml/itemProps2.xml><?xml version="1.0" encoding="utf-8"?>
<ds:datastoreItem xmlns:ds="http://schemas.openxmlformats.org/officeDocument/2006/customXml" ds:itemID="{0566E26C-F7F6-402A-96DF-6A1B24FA9FBC}"/>
</file>

<file path=customXml/itemProps3.xml><?xml version="1.0" encoding="utf-8"?>
<ds:datastoreItem xmlns:ds="http://schemas.openxmlformats.org/officeDocument/2006/customXml" ds:itemID="{D1E13A45-CDEC-4797-AF5C-08806EF60D6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437</Words>
  <Application>Microsoft Macintosh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Roboto</vt:lpstr>
      <vt:lpstr>Calibri</vt:lpstr>
      <vt:lpstr>Arial</vt:lpstr>
      <vt:lpstr>Office Theme</vt:lpstr>
      <vt:lpstr>Summary Report of Sub-FRWG of  Cultural Heritage Response</vt:lpstr>
      <vt:lpstr>Summary on the 2022 INSARAG Team Leaders Meeting</vt:lpstr>
      <vt:lpstr>Working progress on the feedback of the draft Guideline</vt:lpstr>
      <vt:lpstr>Working progress on the feedback of the draft Guideline</vt:lpstr>
      <vt:lpstr>Proposal and Work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main title goes here, even a long one fits</dc:title>
  <dc:creator>Joel Opulencia</dc:creator>
  <cp:lastModifiedBy>Aparna Tandon</cp:lastModifiedBy>
  <cp:revision>8</cp:revision>
  <dcterms:created xsi:type="dcterms:W3CDTF">2021-10-14T06:36:00Z</dcterms:created>
  <dcterms:modified xsi:type="dcterms:W3CDTF">2022-04-30T02:50:28Z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0B1E4BA42CEE4D4D8A1A06318CEF457F</vt:lpwstr>
  </property>
  <property fmtid="{D5CDD505-2E9C-101B-9397-08002B2CF9AE}" pid="3" name="KSOProductBuildVer">
    <vt:lpwstr>2052-11.1.0.11691</vt:lpwstr>
  </property>
  <property fmtid="{D5CDD505-2E9C-101B-9397-08002B2CF9AE}" pid="4" name="ContentTypeId">
    <vt:lpwstr>0x010100AFB7C7DF9AA3604DBA9EFFD7647AF866</vt:lpwstr>
  </property>
</Properties>
</file>