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2.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48" r:id="rId4"/>
    <p:sldMasterId id="2147483724" r:id="rId5"/>
  </p:sldMasterIdLst>
  <p:notesMasterIdLst>
    <p:notesMasterId r:id="rId132"/>
  </p:notesMasterIdLst>
  <p:handoutMasterIdLst>
    <p:handoutMasterId r:id="rId133"/>
  </p:handoutMasterIdLst>
  <p:sldIdLst>
    <p:sldId id="370" r:id="rId6"/>
    <p:sldId id="856" r:id="rId7"/>
    <p:sldId id="816" r:id="rId8"/>
    <p:sldId id="817" r:id="rId9"/>
    <p:sldId id="818" r:id="rId10"/>
    <p:sldId id="374" r:id="rId11"/>
    <p:sldId id="832" r:id="rId12"/>
    <p:sldId id="283" r:id="rId13"/>
    <p:sldId id="364" r:id="rId14"/>
    <p:sldId id="460" r:id="rId15"/>
    <p:sldId id="461" r:id="rId16"/>
    <p:sldId id="462" r:id="rId17"/>
    <p:sldId id="469" r:id="rId18"/>
    <p:sldId id="470" r:id="rId19"/>
    <p:sldId id="857" r:id="rId20"/>
    <p:sldId id="472" r:id="rId21"/>
    <p:sldId id="810" r:id="rId22"/>
    <p:sldId id="807" r:id="rId23"/>
    <p:sldId id="377" r:id="rId24"/>
    <p:sldId id="874" r:id="rId25"/>
    <p:sldId id="873" r:id="rId26"/>
    <p:sldId id="872" r:id="rId27"/>
    <p:sldId id="407" r:id="rId28"/>
    <p:sldId id="387" r:id="rId29"/>
    <p:sldId id="875" r:id="rId30"/>
    <p:sldId id="388" r:id="rId31"/>
    <p:sldId id="411" r:id="rId32"/>
    <p:sldId id="408" r:id="rId33"/>
    <p:sldId id="382" r:id="rId34"/>
    <p:sldId id="378" r:id="rId35"/>
    <p:sldId id="858" r:id="rId36"/>
    <p:sldId id="354" r:id="rId37"/>
    <p:sldId id="395" r:id="rId38"/>
    <p:sldId id="820" r:id="rId39"/>
    <p:sldId id="821" r:id="rId40"/>
    <p:sldId id="822" r:id="rId41"/>
    <p:sldId id="823" r:id="rId42"/>
    <p:sldId id="824" r:id="rId43"/>
    <p:sldId id="825" r:id="rId44"/>
    <p:sldId id="373" r:id="rId45"/>
    <p:sldId id="826" r:id="rId46"/>
    <p:sldId id="827" r:id="rId47"/>
    <p:sldId id="372" r:id="rId48"/>
    <p:sldId id="828" r:id="rId49"/>
    <p:sldId id="829" r:id="rId50"/>
    <p:sldId id="830" r:id="rId51"/>
    <p:sldId id="448" r:id="rId52"/>
    <p:sldId id="851" r:id="rId53"/>
    <p:sldId id="850" r:id="rId54"/>
    <p:sldId id="849" r:id="rId55"/>
    <p:sldId id="848" r:id="rId56"/>
    <p:sldId id="847" r:id="rId57"/>
    <p:sldId id="846" r:id="rId58"/>
    <p:sldId id="864" r:id="rId59"/>
    <p:sldId id="474" r:id="rId60"/>
    <p:sldId id="886" r:id="rId61"/>
    <p:sldId id="465" r:id="rId62"/>
    <p:sldId id="386" r:id="rId63"/>
    <p:sldId id="477" r:id="rId64"/>
    <p:sldId id="479" r:id="rId65"/>
    <p:sldId id="473" r:id="rId66"/>
    <p:sldId id="887" r:id="rId67"/>
    <p:sldId id="888" r:id="rId68"/>
    <p:sldId id="443" r:id="rId69"/>
    <p:sldId id="884" r:id="rId70"/>
    <p:sldId id="885" r:id="rId71"/>
    <p:sldId id="882" r:id="rId72"/>
    <p:sldId id="860" r:id="rId73"/>
    <p:sldId id="865" r:id="rId74"/>
    <p:sldId id="402" r:id="rId75"/>
    <p:sldId id="812" r:id="rId76"/>
    <p:sldId id="889" r:id="rId77"/>
    <p:sldId id="890" r:id="rId78"/>
    <p:sldId id="891" r:id="rId79"/>
    <p:sldId id="892" r:id="rId80"/>
    <p:sldId id="893" r:id="rId81"/>
    <p:sldId id="894" r:id="rId82"/>
    <p:sldId id="415" r:id="rId83"/>
    <p:sldId id="416" r:id="rId84"/>
    <p:sldId id="838" r:id="rId85"/>
    <p:sldId id="837" r:id="rId86"/>
    <p:sldId id="836" r:id="rId87"/>
    <p:sldId id="835" r:id="rId88"/>
    <p:sldId id="834" r:id="rId89"/>
    <p:sldId id="833" r:id="rId90"/>
    <p:sldId id="446" r:id="rId91"/>
    <p:sldId id="876" r:id="rId92"/>
    <p:sldId id="324" r:id="rId93"/>
    <p:sldId id="877" r:id="rId94"/>
    <p:sldId id="447" r:id="rId95"/>
    <p:sldId id="405" r:id="rId96"/>
    <p:sldId id="256" r:id="rId97"/>
    <p:sldId id="258" r:id="rId98"/>
    <p:sldId id="358" r:id="rId99"/>
    <p:sldId id="450" r:id="rId100"/>
    <p:sldId id="406" r:id="rId101"/>
    <p:sldId id="376" r:id="rId102"/>
    <p:sldId id="379" r:id="rId103"/>
    <p:sldId id="287" r:id="rId104"/>
    <p:sldId id="368" r:id="rId105"/>
    <p:sldId id="852" r:id="rId106"/>
    <p:sldId id="853" r:id="rId107"/>
    <p:sldId id="881" r:id="rId108"/>
    <p:sldId id="417" r:id="rId109"/>
    <p:sldId id="426" r:id="rId110"/>
    <p:sldId id="854" r:id="rId111"/>
    <p:sldId id="878" r:id="rId112"/>
    <p:sldId id="419" r:id="rId113"/>
    <p:sldId id="369" r:id="rId114"/>
    <p:sldId id="371" r:id="rId115"/>
    <p:sldId id="879" r:id="rId116"/>
    <p:sldId id="420" r:id="rId117"/>
    <p:sldId id="855" r:id="rId118"/>
    <p:sldId id="866" r:id="rId119"/>
    <p:sldId id="867" r:id="rId120"/>
    <p:sldId id="868" r:id="rId121"/>
    <p:sldId id="869" r:id="rId122"/>
    <p:sldId id="870" r:id="rId123"/>
    <p:sldId id="375" r:id="rId124"/>
    <p:sldId id="871" r:id="rId125"/>
    <p:sldId id="381" r:id="rId126"/>
    <p:sldId id="380" r:id="rId127"/>
    <p:sldId id="862" r:id="rId128"/>
    <p:sldId id="863" r:id="rId129"/>
    <p:sldId id="471" r:id="rId130"/>
    <p:sldId id="384" r:id="rId131"/>
  </p:sldIdLst>
  <p:sldSz cx="12192000" cy="6858000"/>
  <p:notesSz cx="6797675" cy="9926638"/>
  <p:embeddedFontLst>
    <p:embeddedFont>
      <p:font typeface="Calibri" panose="020F0502020204030204" pitchFamily="34" charset="0"/>
      <p:regular r:id="rId134"/>
      <p:bold r:id="rId135"/>
      <p:italic r:id="rId136"/>
      <p:boldItalic r:id="rId137"/>
    </p:embeddedFont>
    <p:embeddedFont>
      <p:font typeface="Roboto" pitchFamily="2" charset="0"/>
      <p:regular r:id="rId138"/>
      <p:bold r:id="rId139"/>
      <p:italic r:id="rId140"/>
      <p:boldItalic r:id="rId141"/>
    </p:embeddedFont>
    <p:embeddedFont>
      <p:font typeface="Segoe UI" panose="020B0502040204020203" pitchFamily="34" charset="0"/>
      <p:regular r:id="rId142"/>
      <p:bold r:id="rId143"/>
      <p:italic r:id="rId144"/>
      <p:boldItalic r:id="rId1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kikoharayama" initials="a" lastIdx="1" clrIdx="0">
    <p:extLst>
      <p:ext uri="{19B8F6BF-5375-455C-9EA6-DF929625EA0E}">
        <p15:presenceInfo xmlns:p15="http://schemas.microsoft.com/office/powerpoint/2012/main" userId="akikoharayama" providerId="None"/>
      </p:ext>
    </p:extLst>
  </p:cmAuthor>
  <p:cmAuthor id="2" name="Pietro Carra" initials="PC" lastIdx="1" clrIdx="1">
    <p:extLst>
      <p:ext uri="{19B8F6BF-5375-455C-9EA6-DF929625EA0E}">
        <p15:presenceInfo xmlns:p15="http://schemas.microsoft.com/office/powerpoint/2012/main" userId="Pietro Carra" providerId="None"/>
      </p:ext>
    </p:extLst>
  </p:cmAuthor>
  <p:cmAuthor id="3" name="Pietro Carra" initials="PC [2]" lastIdx="6" clrIdx="2">
    <p:extLst>
      <p:ext uri="{19B8F6BF-5375-455C-9EA6-DF929625EA0E}">
        <p15:presenceInfo xmlns:p15="http://schemas.microsoft.com/office/powerpoint/2012/main" userId="S::pietro.carra@un.org::c5fdca29-3f19-4d27-91ec-e8f1f6035b6c" providerId="AD"/>
      </p:ext>
    </p:extLst>
  </p:cmAuthor>
  <p:cmAuthor id="4" name="samridhi.kr@gmail.com" initials="sa" lastIdx="1" clrIdx="3">
    <p:extLst>
      <p:ext uri="{19B8F6BF-5375-455C-9EA6-DF929625EA0E}">
        <p15:presenceInfo xmlns:p15="http://schemas.microsoft.com/office/powerpoint/2012/main" userId="S::urn:spo:guest#samridhi.kr@gmail.com::" providerId="AD"/>
      </p:ext>
    </p:extLst>
  </p:cmAuthor>
  <p:cmAuthor id="5" name="Winston Chang" initials="WC" lastIdx="1" clrIdx="4">
    <p:extLst>
      <p:ext uri="{19B8F6BF-5375-455C-9EA6-DF929625EA0E}">
        <p15:presenceInfo xmlns:p15="http://schemas.microsoft.com/office/powerpoint/2012/main" userId="S::changw@un.org::a6b13503-b062-48c1-9356-869f47043262" providerId="AD"/>
      </p:ext>
    </p:extLst>
  </p:cmAuthor>
  <p:cmAuthor id="6" name="COLL ERIKSSON, ANA KARIN" initials="CEAK" lastIdx="1" clrIdx="5">
    <p:extLst>
      <p:ext uri="{19B8F6BF-5375-455C-9EA6-DF929625EA0E}">
        <p15:presenceInfo xmlns:p15="http://schemas.microsoft.com/office/powerpoint/2012/main" userId="COLL ERIKSSON, ANA KAR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7FB6BA"/>
    <a:srgbClr val="8FA9BA"/>
    <a:srgbClr val="4A839A"/>
    <a:srgbClr val="5C6B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1AD346-B521-18EC-FAC4-963769902D18}" v="2" dt="2022-08-25T14:57:59.2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86"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handoutMaster" Target="handoutMasters/handoutMaster1.xml"/><Relationship Id="rId138" Type="http://schemas.openxmlformats.org/officeDocument/2006/relationships/font" Target="fonts/font5.fntdata"/><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font" Target="fonts/font11.fntdata"/><Relationship Id="rId149"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font" Target="fonts/font1.fntdata"/><Relationship Id="rId139" Type="http://schemas.openxmlformats.org/officeDocument/2006/relationships/font" Target="fonts/font6.fntdata"/><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tableStyles" Target="tableStyle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font" Target="fonts/font4.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notesMaster" Target="notesMasters/notesMaster1.xml"/><Relationship Id="rId140" Type="http://schemas.openxmlformats.org/officeDocument/2006/relationships/font" Target="fonts/font7.fntdata"/><Relationship Id="rId145"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font" Target="fonts/font2.fntdata"/><Relationship Id="rId143" Type="http://schemas.openxmlformats.org/officeDocument/2006/relationships/font" Target="fonts/font10.fntdata"/><Relationship Id="rId148" Type="http://schemas.openxmlformats.org/officeDocument/2006/relationships/viewProps" Target="viewProps.xml"/><Relationship Id="rId15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font" Target="fonts/font8.fntdata"/><Relationship Id="rId146"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font" Target="fonts/font3.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font" Target="fonts/font9.fntdata"/><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4aff9b053b49e241/Bomberos/Bomberos%202020/INSARAG/NAWG/Survey/Global%20Survey%20-%20INSARAG%20National%20Accreditation%20Working%20Group%20(1-53)-Sebastian&#8217;s%20MacBook%20Pro.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a:solidFill>
                  <a:schemeClr val="tx1"/>
                </a:solidFill>
                <a:latin typeface="+mn-lt"/>
                <a:cs typeface="Arial" panose="020B0604020202020204" pitchFamily="34" charset="0"/>
              </a:rPr>
              <a:t>Situation</a:t>
            </a:r>
            <a:r>
              <a:rPr lang="en-US" sz="1400" b="1" baseline="0">
                <a:solidFill>
                  <a:schemeClr val="tx1"/>
                </a:solidFill>
                <a:latin typeface="+mn-lt"/>
                <a:cs typeface="Arial" panose="020B0604020202020204" pitchFamily="34" charset="0"/>
              </a:rPr>
              <a:t> after </a:t>
            </a:r>
            <a:r>
              <a:rPr lang="en-US" sz="1400" b="1">
                <a:solidFill>
                  <a:schemeClr val="tx1"/>
                </a:solidFill>
                <a:latin typeface="+mn-lt"/>
                <a:cs typeface="Arial" panose="020B0604020202020204" pitchFamily="34" charset="0"/>
              </a:rPr>
              <a:t>ISG-Approved 2-year Extension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'2-Y Ext'!$X$4</c:f>
              <c:strCache>
                <c:ptCount val="1"/>
                <c:pt idx="0">
                  <c:v>Results</c:v>
                </c:pt>
              </c:strCache>
            </c:strRef>
          </c:tx>
          <c:spPr>
            <a:solidFill>
              <a:schemeClr val="accent1"/>
            </a:solidFill>
            <a:ln>
              <a:noFill/>
            </a:ln>
            <a:effectLst/>
          </c:spPr>
          <c:invertIfNegative val="0"/>
          <c:cat>
            <c:numRef>
              <c:f>'2-Y Ext'!$R$5:$R$10</c:f>
              <c:numCache>
                <c:formatCode>General</c:formatCode>
                <c:ptCount val="6"/>
                <c:pt idx="0">
                  <c:v>2021</c:v>
                </c:pt>
                <c:pt idx="1">
                  <c:v>2022</c:v>
                </c:pt>
                <c:pt idx="2">
                  <c:v>2023</c:v>
                </c:pt>
                <c:pt idx="3">
                  <c:v>2024</c:v>
                </c:pt>
                <c:pt idx="4">
                  <c:v>2025</c:v>
                </c:pt>
                <c:pt idx="5">
                  <c:v>2026</c:v>
                </c:pt>
              </c:numCache>
            </c:numRef>
          </c:cat>
          <c:val>
            <c:numRef>
              <c:f>'2-Y Ext'!$X$5:$X$10</c:f>
              <c:numCache>
                <c:formatCode>General</c:formatCode>
                <c:ptCount val="6"/>
                <c:pt idx="0">
                  <c:v>0</c:v>
                </c:pt>
                <c:pt idx="1">
                  <c:v>11</c:v>
                </c:pt>
                <c:pt idx="2">
                  <c:v>12</c:v>
                </c:pt>
                <c:pt idx="3">
                  <c:v>12</c:v>
                </c:pt>
                <c:pt idx="4">
                  <c:v>12</c:v>
                </c:pt>
                <c:pt idx="5">
                  <c:v>15</c:v>
                </c:pt>
              </c:numCache>
            </c:numRef>
          </c:val>
          <c:extLst>
            <c:ext xmlns:c16="http://schemas.microsoft.com/office/drawing/2014/chart" uri="{C3380CC4-5D6E-409C-BE32-E72D297353CC}">
              <c16:uniqueId val="{00000000-E4E1-4EB7-BD46-290692C5939B}"/>
            </c:ext>
          </c:extLst>
        </c:ser>
        <c:dLbls>
          <c:showLegendKey val="0"/>
          <c:showVal val="0"/>
          <c:showCatName val="0"/>
          <c:showSerName val="0"/>
          <c:showPercent val="0"/>
          <c:showBubbleSize val="0"/>
        </c:dLbls>
        <c:gapWidth val="219"/>
        <c:overlap val="-27"/>
        <c:axId val="816759328"/>
        <c:axId val="816761624"/>
      </c:barChart>
      <c:catAx>
        <c:axId val="81675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6761624"/>
        <c:crosses val="autoZero"/>
        <c:auto val="1"/>
        <c:lblAlgn val="ctr"/>
        <c:lblOffset val="100"/>
        <c:noMultiLvlLbl val="0"/>
      </c:catAx>
      <c:valAx>
        <c:axId val="816761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6759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'[Global Survey - INSARAG National Accreditation Working Group (1-53)-Sebastian’s MacBook Pro.xlsx]IRNAP'!$H$57:$H$61</c:f>
              <c:numCache>
                <c:formatCode>General</c:formatCode>
                <c:ptCount val="5"/>
                <c:pt idx="0">
                  <c:v>6</c:v>
                </c:pt>
                <c:pt idx="1">
                  <c:v>10</c:v>
                </c:pt>
                <c:pt idx="2">
                  <c:v>6</c:v>
                </c:pt>
                <c:pt idx="3">
                  <c:v>2</c:v>
                </c:pt>
                <c:pt idx="4">
                  <c:v>4</c:v>
                </c:pt>
              </c:numCache>
            </c:numRef>
          </c:val>
          <c:extLst>
            <c:ext xmlns:c16="http://schemas.microsoft.com/office/drawing/2014/chart" uri="{C3380CC4-5D6E-409C-BE32-E72D297353CC}">
              <c16:uniqueId val="{00000000-5CDB-8343-9A8F-E199F42902A3}"/>
            </c:ext>
          </c:extLst>
        </c:ser>
        <c:dLbls>
          <c:showLegendKey val="0"/>
          <c:showVal val="0"/>
          <c:showCatName val="0"/>
          <c:showSerName val="0"/>
          <c:showPercent val="0"/>
          <c:showBubbleSize val="0"/>
        </c:dLbls>
        <c:gapWidth val="219"/>
        <c:overlap val="-27"/>
        <c:axId val="1580074191"/>
        <c:axId val="1571114607"/>
      </c:barChart>
      <c:catAx>
        <c:axId val="158007419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Years</a:t>
                </a:r>
              </a:p>
            </c:rich>
          </c:tx>
          <c:layout>
            <c:manualLayout>
              <c:xMode val="edge"/>
              <c:yMode val="edge"/>
              <c:x val="0.8814826268559669"/>
              <c:y val="0.862701119960317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71114607"/>
        <c:crosses val="autoZero"/>
        <c:auto val="1"/>
        <c:lblAlgn val="ctr"/>
        <c:lblOffset val="100"/>
        <c:noMultiLvlLbl val="0"/>
      </c:catAx>
      <c:valAx>
        <c:axId val="157111460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100"/>
                  <a:t>Nº</a:t>
                </a:r>
                <a:r>
                  <a:rPr lang="en-US" sz="1100" baseline="0"/>
                  <a:t> member states</a:t>
                </a:r>
                <a:endParaRPr lang="en-US" sz="1100"/>
              </a:p>
            </c:rich>
          </c:tx>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8007419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4" dt="2022-05-06T04:00:15.772" idx="1">
    <p:pos x="1738" y="676"/>
    <p:text>beyond the rubble phrase needs a supporting verb, sentence does not make sense  @pietro.carra@un.org</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6" dt="2022-05-03T11:29:20.626" idx="1">
    <p:pos x="10" y="10"/>
    <p:text>This was the first plan we prepared when starting the WG</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A4E4535-0651-4AED-B251-B6F44C6EB6A5}"/>
              </a:ext>
            </a:extLst>
          </p:cNvPr>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607D964-F97F-47B8-AF3D-35EDF5A69689}"/>
              </a:ext>
            </a:extLst>
          </p:cNvPr>
          <p:cNvSpPr>
            <a:spLocks noGrp="1"/>
          </p:cNvSpPr>
          <p:nvPr>
            <p:ph type="dt" sz="quarter" idx="1"/>
          </p:nvPr>
        </p:nvSpPr>
        <p:spPr>
          <a:xfrm>
            <a:off x="3850443" y="1"/>
            <a:ext cx="2945659" cy="498056"/>
          </a:xfrm>
          <a:prstGeom prst="rect">
            <a:avLst/>
          </a:prstGeom>
        </p:spPr>
        <p:txBody>
          <a:bodyPr vert="horz" lIns="91440" tIns="45720" rIns="91440" bIns="45720" rtlCol="0"/>
          <a:lstStyle>
            <a:lvl1pPr algn="r">
              <a:defRPr sz="1200"/>
            </a:lvl1pPr>
          </a:lstStyle>
          <a:p>
            <a:fld id="{BA358331-E3DB-4747-8EAE-0B86C58AFE6D}" type="datetimeFigureOut">
              <a:rPr lang="en-US" smtClean="0"/>
              <a:t>28/09/2022</a:t>
            </a:fld>
            <a:endParaRPr lang="en-US"/>
          </a:p>
        </p:txBody>
      </p:sp>
      <p:sp>
        <p:nvSpPr>
          <p:cNvPr id="4" name="Footer Placeholder 3">
            <a:extLst>
              <a:ext uri="{FF2B5EF4-FFF2-40B4-BE49-F238E27FC236}">
                <a16:creationId xmlns:a16="http://schemas.microsoft.com/office/drawing/2014/main" id="{D95B33F1-EB8F-4BFB-9334-7D1A01BEC367}"/>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EBEB22-A766-4915-BD14-C02E51E01798}"/>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E41758D1-A145-4043-B846-9A2AF87EFA45}" type="slidenum">
              <a:rPr lang="en-US" smtClean="0"/>
              <a:t>‹#›</a:t>
            </a:fld>
            <a:endParaRPr lang="en-US"/>
          </a:p>
        </p:txBody>
      </p:sp>
    </p:spTree>
    <p:extLst>
      <p:ext uri="{BB962C8B-B14F-4D97-AF65-F5344CB8AC3E}">
        <p14:creationId xmlns:p14="http://schemas.microsoft.com/office/powerpoint/2010/main" val="369094661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1"/>
            <a:ext cx="2945659" cy="498056"/>
          </a:xfrm>
          <a:prstGeom prst="rect">
            <a:avLst/>
          </a:prstGeom>
        </p:spPr>
        <p:txBody>
          <a:bodyPr vert="horz" lIns="91440" tIns="45720" rIns="91440" bIns="45720" rtlCol="0"/>
          <a:lstStyle>
            <a:lvl1pPr algn="r">
              <a:defRPr sz="1200"/>
            </a:lvl1pPr>
          </a:lstStyle>
          <a:p>
            <a:fld id="{DE044D81-D20D-4CFD-8220-FF884DD6BBB6}" type="datetimeFigureOut">
              <a:rPr lang="en-US" smtClean="0"/>
              <a:t>28/09/2022</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99236AE-FC2E-49E9-BD4E-93881FA2B8EC}" type="slidenum">
              <a:rPr lang="en-US" smtClean="0"/>
              <a:t>‹#›</a:t>
            </a:fld>
            <a:endParaRPr lang="en-US"/>
          </a:p>
        </p:txBody>
      </p:sp>
    </p:spTree>
    <p:extLst>
      <p:ext uri="{BB962C8B-B14F-4D97-AF65-F5344CB8AC3E}">
        <p14:creationId xmlns:p14="http://schemas.microsoft.com/office/powerpoint/2010/main" val="39610101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Make sure OCHA logo is above; be humble</a:t>
            </a:r>
          </a:p>
          <a:p>
            <a:r>
              <a:rPr lang="en-US" dirty="0"/>
              <a:t>- Contact Lorena</a:t>
            </a:r>
          </a:p>
          <a:p>
            <a:r>
              <a:rPr lang="en-US" dirty="0"/>
              <a:t>- For each session, put pics of every moderator, presenter as introduction</a:t>
            </a:r>
          </a:p>
        </p:txBody>
      </p:sp>
    </p:spTree>
    <p:extLst>
      <p:ext uri="{BB962C8B-B14F-4D97-AF65-F5344CB8AC3E}">
        <p14:creationId xmlns:p14="http://schemas.microsoft.com/office/powerpoint/2010/main" val="1889274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Tree>
    <p:extLst>
      <p:ext uri="{BB962C8B-B14F-4D97-AF65-F5344CB8AC3E}">
        <p14:creationId xmlns:p14="http://schemas.microsoft.com/office/powerpoint/2010/main" val="2734286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Tree>
    <p:extLst>
      <p:ext uri="{BB962C8B-B14F-4D97-AF65-F5344CB8AC3E}">
        <p14:creationId xmlns:p14="http://schemas.microsoft.com/office/powerpoint/2010/main" val="2912929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Tree>
    <p:extLst>
      <p:ext uri="{BB962C8B-B14F-4D97-AF65-F5344CB8AC3E}">
        <p14:creationId xmlns:p14="http://schemas.microsoft.com/office/powerpoint/2010/main" val="1555417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Tree>
    <p:extLst>
      <p:ext uri="{BB962C8B-B14F-4D97-AF65-F5344CB8AC3E}">
        <p14:creationId xmlns:p14="http://schemas.microsoft.com/office/powerpoint/2010/main" val="2906679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Tree>
    <p:extLst>
      <p:ext uri="{BB962C8B-B14F-4D97-AF65-F5344CB8AC3E}">
        <p14:creationId xmlns:p14="http://schemas.microsoft.com/office/powerpoint/2010/main" val="1778503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Tree>
    <p:extLst>
      <p:ext uri="{BB962C8B-B14F-4D97-AF65-F5344CB8AC3E}">
        <p14:creationId xmlns:p14="http://schemas.microsoft.com/office/powerpoint/2010/main" val="3511587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Letter 1 of 3 from Emily must go</a:t>
            </a:r>
          </a:p>
        </p:txBody>
      </p:sp>
    </p:spTree>
    <p:extLst>
      <p:ext uri="{BB962C8B-B14F-4D97-AF65-F5344CB8AC3E}">
        <p14:creationId xmlns:p14="http://schemas.microsoft.com/office/powerpoint/2010/main" val="461141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Letter 2 of 3 From Emily to WG co-chairs/Chairs</a:t>
            </a:r>
          </a:p>
        </p:txBody>
      </p:sp>
    </p:spTree>
    <p:extLst>
      <p:ext uri="{BB962C8B-B14F-4D97-AF65-F5344CB8AC3E}">
        <p14:creationId xmlns:p14="http://schemas.microsoft.com/office/powerpoint/2010/main" val="840732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Letter 2 of 3 From Emily to WG co-chairs/Chairs</a:t>
            </a:r>
          </a:p>
        </p:txBody>
      </p:sp>
    </p:spTree>
    <p:extLst>
      <p:ext uri="{BB962C8B-B14F-4D97-AF65-F5344CB8AC3E}">
        <p14:creationId xmlns:p14="http://schemas.microsoft.com/office/powerpoint/2010/main" val="3033360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1CC553-A643-42B1-A52F-8549270C191B}" type="slidenum">
              <a:rPr lang="en-US" smtClean="0"/>
              <a:t>55</a:t>
            </a:fld>
            <a:endParaRPr lang="en-US"/>
          </a:p>
        </p:txBody>
      </p:sp>
    </p:spTree>
    <p:extLst>
      <p:ext uri="{BB962C8B-B14F-4D97-AF65-F5344CB8AC3E}">
        <p14:creationId xmlns:p14="http://schemas.microsoft.com/office/powerpoint/2010/main" val="1982118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Who’s moderating?</a:t>
            </a:r>
          </a:p>
          <a:p>
            <a:r>
              <a:rPr lang="en-US"/>
              <a:t>- </a:t>
            </a:r>
          </a:p>
        </p:txBody>
      </p:sp>
    </p:spTree>
    <p:extLst>
      <p:ext uri="{BB962C8B-B14F-4D97-AF65-F5344CB8AC3E}">
        <p14:creationId xmlns:p14="http://schemas.microsoft.com/office/powerpoint/2010/main" val="80901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sym typeface="Wingdings" panose="05000000000000000000" pitchFamily="2" charset="2"/>
            </a:endParaRPr>
          </a:p>
          <a:p>
            <a:pPr marL="171450" indent="-171450">
              <a:buFont typeface="Arial" panose="020B0604020202020204" pitchFamily="34" charset="0"/>
              <a:buChar char="•"/>
            </a:pPr>
            <a:endParaRPr lang="en-US"/>
          </a:p>
        </p:txBody>
      </p:sp>
    </p:spTree>
    <p:extLst>
      <p:ext uri="{BB962C8B-B14F-4D97-AF65-F5344CB8AC3E}">
        <p14:creationId xmlns:p14="http://schemas.microsoft.com/office/powerpoint/2010/main" val="2176706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(3) So much attention to color coding rather than spending time on the Advisory Note. There is now linkages to the color coding with the IRNAP. Possibly removing the yellow from the color-coding process/ having green be the color to identify “best practices” </a:t>
            </a:r>
          </a:p>
          <a:p>
            <a:pPr marL="171450" indent="-171450">
              <a:buFont typeface="Arial" panose="020B0604020202020204" pitchFamily="34" charset="0"/>
              <a:buChar char="•"/>
            </a:pPr>
            <a:r>
              <a:rPr lang="en-US"/>
              <a:t>(4) Has been talked about since 2004, coming from the advisory note that highlights best practices. </a:t>
            </a:r>
          </a:p>
          <a:p>
            <a:pPr marL="171450" indent="-171450">
              <a:buFont typeface="Arial" panose="020B0604020202020204" pitchFamily="34" charset="0"/>
              <a:buChar char="•"/>
            </a:pPr>
            <a:r>
              <a:rPr lang="en-US"/>
              <a:t>(9) DEI possibility to equating to a “best practice” </a:t>
            </a:r>
          </a:p>
        </p:txBody>
      </p:sp>
    </p:spTree>
    <p:extLst>
      <p:ext uri="{BB962C8B-B14F-4D97-AF65-F5344CB8AC3E}">
        <p14:creationId xmlns:p14="http://schemas.microsoft.com/office/powerpoint/2010/main" val="1107723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Emphasis what you must do, not how. (finish in a certain amount of time) </a:t>
            </a:r>
          </a:p>
        </p:txBody>
      </p:sp>
    </p:spTree>
    <p:extLst>
      <p:ext uri="{BB962C8B-B14F-4D97-AF65-F5344CB8AC3E}">
        <p14:creationId xmlns:p14="http://schemas.microsoft.com/office/powerpoint/2010/main" val="796996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Tree>
    <p:extLst>
      <p:ext uri="{BB962C8B-B14F-4D97-AF65-F5344CB8AC3E}">
        <p14:creationId xmlns:p14="http://schemas.microsoft.com/office/powerpoint/2010/main" val="2507311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Tree>
    <p:extLst>
      <p:ext uri="{BB962C8B-B14F-4D97-AF65-F5344CB8AC3E}">
        <p14:creationId xmlns:p14="http://schemas.microsoft.com/office/powerpoint/2010/main" val="3249330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500"/>
              </a:spcAft>
            </a:pPr>
            <a:r>
              <a:rPr lang="en-US" b="1">
                <a:solidFill>
                  <a:schemeClr val="accent6"/>
                </a:solidFill>
              </a:rPr>
              <a:t>ACHIEVEMENTS: </a:t>
            </a:r>
          </a:p>
          <a:p>
            <a:pPr marL="342900" indent="-342900">
              <a:spcAft>
                <a:spcPts val="500"/>
              </a:spcAft>
              <a:buFont typeface="+mj-lt"/>
              <a:buAutoNum type="arabicPeriod"/>
            </a:pPr>
            <a:r>
              <a:rPr lang="en-US">
                <a:solidFill>
                  <a:schemeClr val="accent6"/>
                </a:solidFill>
              </a:rPr>
              <a:t>Revised </a:t>
            </a:r>
            <a:r>
              <a:rPr lang="en-US" strike="sngStrike">
                <a:solidFill>
                  <a:schemeClr val="accent6"/>
                </a:solidFill>
              </a:rPr>
              <a:t>Checklist</a:t>
            </a:r>
            <a:r>
              <a:rPr lang="en-US">
                <a:solidFill>
                  <a:schemeClr val="accent6"/>
                </a:solidFill>
              </a:rPr>
              <a:t> </a:t>
            </a:r>
            <a:r>
              <a:rPr lang="en-US">
                <a:solidFill>
                  <a:srgbClr val="FF0000"/>
                </a:solidFill>
              </a:rPr>
              <a:t>guidance (checklist) </a:t>
            </a:r>
            <a:r>
              <a:rPr lang="en-US">
                <a:solidFill>
                  <a:schemeClr val="accent6"/>
                </a:solidFill>
              </a:rPr>
              <a:t>for nominating Classifiers for Policy and Operational Focal Points (March 2021)</a:t>
            </a:r>
          </a:p>
          <a:p>
            <a:pPr marL="342900" indent="-342900">
              <a:spcAft>
                <a:spcPts val="500"/>
              </a:spcAft>
              <a:buFont typeface="+mj-lt"/>
              <a:buAutoNum type="arabicPeriod"/>
            </a:pPr>
            <a:r>
              <a:rPr lang="en-US">
                <a:solidFill>
                  <a:schemeClr val="accent6"/>
                </a:solidFill>
              </a:rPr>
              <a:t>IEC/R System Review WG Workplan (Created January 2021)</a:t>
            </a:r>
          </a:p>
          <a:p>
            <a:pPr marL="342900" indent="-342900">
              <a:spcAft>
                <a:spcPts val="500"/>
              </a:spcAft>
              <a:buFont typeface="+mj-lt"/>
              <a:buAutoNum type="arabicPeriod"/>
            </a:pPr>
            <a:r>
              <a:rPr lang="en-US" sz="1200">
                <a:solidFill>
                  <a:srgbClr val="000000"/>
                </a:solidFill>
                <a:effectLst/>
                <a:ea typeface="Arial" panose="020B0604020202020204" pitchFamily="34" charset="0"/>
              </a:rPr>
              <a:t>Reviewed of regional expert roster</a:t>
            </a:r>
          </a:p>
          <a:p>
            <a:pPr marL="342900" indent="-342900">
              <a:spcAft>
                <a:spcPts val="500"/>
              </a:spcAft>
              <a:buFont typeface="+mj-lt"/>
              <a:buAutoNum type="arabicPeriod"/>
            </a:pPr>
            <a:r>
              <a:rPr lang="en-US">
                <a:solidFill>
                  <a:srgbClr val="000000"/>
                </a:solidFill>
                <a:ea typeface="Arial" panose="020B0604020202020204" pitchFamily="34" charset="0"/>
              </a:rPr>
              <a:t>Reviewed of the Global IEC/R Review Report recommendations </a:t>
            </a:r>
            <a:endParaRPr lang="en-US" sz="1200">
              <a:solidFill>
                <a:srgbClr val="000000"/>
              </a:solidFill>
              <a:effectLst/>
              <a:ea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61CC553-A643-42B1-A52F-8549270C191B}" type="slidenum">
              <a:rPr lang="en-US" smtClean="0"/>
              <a:t>61</a:t>
            </a:fld>
            <a:endParaRPr lang="en-US"/>
          </a:p>
        </p:txBody>
      </p:sp>
    </p:spTree>
    <p:extLst>
      <p:ext uri="{BB962C8B-B14F-4D97-AF65-F5344CB8AC3E}">
        <p14:creationId xmlns:p14="http://schemas.microsoft.com/office/powerpoint/2010/main" val="3862156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Letter 2 of 3 From Emily to WG co-chairs/Chairs</a:t>
            </a:r>
          </a:p>
        </p:txBody>
      </p:sp>
    </p:spTree>
    <p:extLst>
      <p:ext uri="{BB962C8B-B14F-4D97-AF65-F5344CB8AC3E}">
        <p14:creationId xmlns:p14="http://schemas.microsoft.com/office/powerpoint/2010/main" val="1796141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Letter 3 of 3 to the five leads, to chase for Each person how many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Each of them 2-3 pages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 Check with Marie is the paper ready?</a:t>
            </a:r>
          </a:p>
          <a:p>
            <a:endParaRPr lang="en-US"/>
          </a:p>
          <a:p>
            <a:pPr algn="l" rtl="0" fontAlgn="base"/>
            <a:r>
              <a:rPr lang="en-US" sz="1800" b="0" i="1">
                <a:solidFill>
                  <a:srgbClr val="000000"/>
                </a:solidFill>
                <a:effectLst/>
                <a:latin typeface="Arial" panose="020B0604020202020204" pitchFamily="34" charset="0"/>
              </a:rPr>
              <a:t>Progress Update:</a:t>
            </a:r>
            <a:r>
              <a:rPr lang="en-US" sz="18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buFont typeface="+mj-lt"/>
              <a:buAutoNum type="arabicPeriod"/>
            </a:pPr>
            <a:r>
              <a:rPr lang="en-US" sz="1800" b="0" i="1">
                <a:solidFill>
                  <a:srgbClr val="000000"/>
                </a:solidFill>
                <a:effectLst/>
                <a:latin typeface="Arial" panose="020B0604020202020204" pitchFamily="34" charset="0"/>
              </a:rPr>
              <a:t>Flexible Response Global Position (FRWG) – Progress Update</a:t>
            </a:r>
            <a:r>
              <a:rPr lang="en-US" sz="1800" b="0" i="0">
                <a:solidFill>
                  <a:srgbClr val="000000"/>
                </a:solidFill>
                <a:effectLst/>
                <a:latin typeface="Arial" panose="020B0604020202020204" pitchFamily="34" charset="0"/>
              </a:rPr>
              <a:t> </a:t>
            </a:r>
          </a:p>
          <a:p>
            <a:pPr algn="l" rtl="0" fontAlgn="base">
              <a:buFont typeface="+mj-lt"/>
              <a:buAutoNum type="arabicPeriod" startAt="2"/>
            </a:pPr>
            <a:r>
              <a:rPr lang="en-US" sz="1800" b="0" i="1">
                <a:solidFill>
                  <a:srgbClr val="000000"/>
                </a:solidFill>
                <a:effectLst/>
                <a:latin typeface="Arial" panose="020B0604020202020204" pitchFamily="34" charset="0"/>
              </a:rPr>
              <a:t> Improvements of the Guidelines on Bilateral Response (T-GRG Lead)</a:t>
            </a:r>
            <a:r>
              <a:rPr lang="en-US" sz="1800" b="0" i="0">
                <a:solidFill>
                  <a:srgbClr val="000000"/>
                </a:solidFill>
                <a:effectLst/>
                <a:latin typeface="Arial" panose="020B0604020202020204" pitchFamily="34" charset="0"/>
              </a:rPr>
              <a:t> </a:t>
            </a:r>
          </a:p>
          <a:p>
            <a:pPr algn="l" rtl="0" fontAlgn="base"/>
            <a:r>
              <a:rPr lang="en-US" sz="1800" b="0" i="1">
                <a:solidFill>
                  <a:srgbClr val="000000"/>
                </a:solidFill>
                <a:effectLst/>
                <a:latin typeface="Arial" panose="020B0604020202020204" pitchFamily="34" charset="0"/>
              </a:rPr>
              <a:t>Endorsement:</a:t>
            </a:r>
            <a:r>
              <a:rPr lang="en-US" sz="18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buFont typeface="+mj-lt"/>
              <a:buAutoNum type="arabicPeriod" startAt="3"/>
            </a:pPr>
            <a:r>
              <a:rPr lang="en-US" sz="1800" b="0" i="1">
                <a:solidFill>
                  <a:srgbClr val="000000"/>
                </a:solidFill>
                <a:effectLst/>
                <a:latin typeface="Arial" panose="020B0604020202020204" pitchFamily="34" charset="0"/>
              </a:rPr>
              <a:t>National Accreditation Process V2.0 (NAWG Lead) – Progress Update</a:t>
            </a:r>
            <a:r>
              <a:rPr lang="en-US" sz="1800" b="0" i="0">
                <a:solidFill>
                  <a:srgbClr val="000000"/>
                </a:solidFill>
                <a:effectLst/>
                <a:latin typeface="Arial" panose="020B0604020202020204" pitchFamily="34" charset="0"/>
              </a:rPr>
              <a:t> </a:t>
            </a:r>
            <a:endParaRPr lang="en-US" sz="1800" b="0" i="0">
              <a:solidFill>
                <a:srgbClr val="000000"/>
              </a:solidFill>
              <a:effectLst/>
              <a:latin typeface="Segoe UI" panose="020B0502040204020203" pitchFamily="34" charset="0"/>
            </a:endParaRPr>
          </a:p>
          <a:p>
            <a:pPr algn="l" rtl="0" fontAlgn="base">
              <a:buFont typeface="+mj-lt"/>
              <a:buAutoNum type="arabicPeriod" startAt="4"/>
            </a:pPr>
            <a:r>
              <a:rPr lang="en-US" sz="1800" b="0" i="1">
                <a:solidFill>
                  <a:srgbClr val="000000"/>
                </a:solidFill>
                <a:effectLst/>
                <a:latin typeface="Arial" panose="020B0604020202020204" pitchFamily="34" charset="0"/>
              </a:rPr>
              <a:t>First Responders Program V2.0 (TWG Lead)</a:t>
            </a:r>
            <a:r>
              <a:rPr lang="en-US" sz="1800" b="0" i="0">
                <a:solidFill>
                  <a:srgbClr val="000000"/>
                </a:solidFill>
                <a:effectLst/>
                <a:latin typeface="Arial" panose="020B0604020202020204" pitchFamily="34" charset="0"/>
              </a:rPr>
              <a:t> </a:t>
            </a:r>
            <a:endParaRPr lang="en-US" sz="1800" b="0" i="0">
              <a:solidFill>
                <a:srgbClr val="000000"/>
              </a:solidFill>
              <a:effectLst/>
              <a:latin typeface="Segoe UI" panose="020B0502040204020203" pitchFamily="34" charset="0"/>
            </a:endParaRPr>
          </a:p>
          <a:p>
            <a:pPr algn="l" rtl="0" fontAlgn="base">
              <a:buFont typeface="+mj-lt"/>
              <a:buAutoNum type="arabicPeriod" startAt="5"/>
            </a:pPr>
            <a:r>
              <a:rPr lang="en-US" sz="1800" b="0" i="1">
                <a:solidFill>
                  <a:srgbClr val="000000"/>
                </a:solidFill>
                <a:effectLst/>
                <a:latin typeface="Arial" panose="020B0604020202020204" pitchFamily="34" charset="0"/>
              </a:rPr>
              <a:t>UC Manual V2.0 (TWG Lead)</a:t>
            </a:r>
            <a:r>
              <a:rPr lang="en-US" sz="1800" b="0" i="0">
                <a:solidFill>
                  <a:srgbClr val="000000"/>
                </a:solidFill>
                <a:effectLst/>
                <a:latin typeface="Arial" panose="020B0604020202020204" pitchFamily="34" charset="0"/>
              </a:rPr>
              <a:t> </a:t>
            </a:r>
          </a:p>
          <a:p>
            <a:endParaRPr lang="en-US"/>
          </a:p>
        </p:txBody>
      </p:sp>
    </p:spTree>
    <p:extLst>
      <p:ext uri="{BB962C8B-B14F-4D97-AF65-F5344CB8AC3E}">
        <p14:creationId xmlns:p14="http://schemas.microsoft.com/office/powerpoint/2010/main" val="3919916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water USAR – flexible water rescue mission </a:t>
            </a:r>
          </a:p>
        </p:txBody>
      </p:sp>
    </p:spTree>
    <p:extLst>
      <p:ext uri="{BB962C8B-B14F-4D97-AF65-F5344CB8AC3E}">
        <p14:creationId xmlns:p14="http://schemas.microsoft.com/office/powerpoint/2010/main" val="3304321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342900" indent="-342900">
              <a:buFont typeface="Arial" panose="020B0604020202020204" pitchFamily="34" charset="0"/>
              <a:buChar char="•"/>
            </a:pPr>
            <a:r>
              <a:rPr lang="en-US" sz="2400"/>
              <a:t>No changes to the methodology, we still have our same old system</a:t>
            </a:r>
          </a:p>
          <a:p>
            <a:pPr marL="342900" indent="-342900">
              <a:buFont typeface="Arial" panose="020B0604020202020204" pitchFamily="34" charset="0"/>
              <a:buChar char="•"/>
            </a:pPr>
            <a:r>
              <a:rPr lang="en-US" sz="2400"/>
              <a:t>Structure of the document was changed to </a:t>
            </a:r>
          </a:p>
          <a:p>
            <a:pPr marL="800100" lvl="1" indent="-342900">
              <a:buFont typeface="Arial" panose="020B0604020202020204" pitchFamily="34" charset="0"/>
              <a:buChar char="•"/>
            </a:pPr>
            <a:r>
              <a:rPr lang="en-US" sz="2400"/>
              <a:t>include updated information </a:t>
            </a:r>
          </a:p>
          <a:p>
            <a:pPr marL="800100" lvl="1" indent="-342900">
              <a:buFont typeface="Arial" panose="020B0604020202020204" pitchFamily="34" charset="0"/>
              <a:buChar char="•"/>
            </a:pPr>
            <a:r>
              <a:rPr lang="en-US" sz="2400"/>
              <a:t>improve the flow of content.</a:t>
            </a:r>
            <a:endParaRPr lang="ru-RU" sz="2400"/>
          </a:p>
          <a:p>
            <a:pPr marL="342900" indent="-342900">
              <a:buFont typeface="Arial" panose="020B0604020202020204" pitchFamily="34" charset="0"/>
              <a:buChar char="•"/>
            </a:pPr>
            <a:r>
              <a:rPr lang="en-US" sz="2400"/>
              <a:t>UC Handbook Annexes are part of the document – </a:t>
            </a:r>
          </a:p>
          <a:p>
            <a:pPr marL="800100" lvl="1" indent="-342900">
              <a:buFont typeface="Arial" panose="020B0604020202020204" pitchFamily="34" charset="0"/>
              <a:buChar char="•"/>
            </a:pPr>
            <a:r>
              <a:rPr lang="en-US" sz="2000"/>
              <a:t>Not links to </a:t>
            </a:r>
            <a:r>
              <a:rPr lang="en-US" sz="2000" err="1"/>
              <a:t>www.insarag.org</a:t>
            </a:r>
            <a:r>
              <a:rPr lang="en-US" sz="2000"/>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t>Forms in </a:t>
            </a:r>
            <a:r>
              <a:rPr lang="en-US" sz="2400" err="1"/>
              <a:t>www.insarag.org</a:t>
            </a:r>
            <a:r>
              <a:rPr lang="en-US" sz="2400"/>
              <a:t> have been converted to EXCEL and PDF format – so it is possible to edit</a:t>
            </a:r>
          </a:p>
          <a:p>
            <a:pPr marL="800100" lvl="1" indent="-342900">
              <a:buFont typeface="Arial" panose="020B0604020202020204" pitchFamily="34" charset="0"/>
              <a:buChar char="•"/>
            </a:pPr>
            <a:r>
              <a:rPr lang="en-US" sz="2000"/>
              <a:t>Not JPG</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t>No changes to forms used for ICMS</a:t>
            </a:r>
          </a:p>
          <a:p>
            <a:pPr marL="342900" indent="-342900">
              <a:buFont typeface="Arial" panose="020B0604020202020204" pitchFamily="34" charset="0"/>
              <a:buChar char="•"/>
            </a:pPr>
            <a:r>
              <a:rPr lang="en-US" sz="2400"/>
              <a:t>Information Displays in </a:t>
            </a:r>
            <a:r>
              <a:rPr lang="en-US" sz="2400" err="1"/>
              <a:t>www.insarag.org</a:t>
            </a:r>
            <a:r>
              <a:rPr lang="en-US" sz="2400"/>
              <a:t> updated/converted into Word docs. – so it is possible to edit</a:t>
            </a:r>
          </a:p>
          <a:p>
            <a:pPr marL="800100" lvl="1" indent="-342900">
              <a:buFont typeface="Arial" panose="020B0604020202020204" pitchFamily="34" charset="0"/>
              <a:buChar char="•"/>
            </a:pPr>
            <a:r>
              <a:rPr lang="en-US" sz="2000"/>
              <a:t>Not 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baseline="0">
                <a:solidFill>
                  <a:schemeClr val="tx1"/>
                </a:solidFill>
                <a:effectLst/>
                <a:latin typeface="+mn-lt"/>
                <a:ea typeface="+mn-ea"/>
                <a:cs typeface="+mn-cs"/>
              </a:rPr>
              <a:t>The most common comments by far was on the RDC and how it is part of a bigger system. </a:t>
            </a:r>
          </a:p>
          <a:p>
            <a:pPr marL="628650" lvl="1" indent="-171450">
              <a:buFont typeface="Arial" panose="020B0604020202020204" pitchFamily="34" charset="0"/>
              <a:buChar char="•"/>
            </a:pPr>
            <a:r>
              <a:rPr lang="en-US" sz="1200" kern="1200" baseline="0">
                <a:solidFill>
                  <a:schemeClr val="tx1"/>
                </a:solidFill>
                <a:effectLst/>
                <a:latin typeface="+mn-lt"/>
                <a:ea typeface="+mn-ea"/>
                <a:cs typeface="+mn-cs"/>
              </a:rPr>
              <a:t>When we discuss RDC from our perspective, things are clear. The issues come up when we talk about responsibilities of others and of us towards them. The approach in the Handbook is to teach USAR teams to manage a good RDC for USAR teams and to also be helpful to others who are also involved in RDC work. EMTs, for example deploy more often that USAR teams, so they do not rely on USAR teams, but when we can work together we should.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386474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Who’s moderating?</a:t>
            </a:r>
          </a:p>
          <a:p>
            <a:r>
              <a:rPr lang="en-US"/>
              <a:t>- </a:t>
            </a:r>
          </a:p>
        </p:txBody>
      </p:sp>
    </p:spTree>
    <p:extLst>
      <p:ext uri="{BB962C8B-B14F-4D97-AF65-F5344CB8AC3E}">
        <p14:creationId xmlns:p14="http://schemas.microsoft.com/office/powerpoint/2010/main" val="324674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S"/>
              <a:t>Section 1 is an introduction</a:t>
            </a:r>
          </a:p>
          <a:p>
            <a:pPr marL="171450" indent="-171450">
              <a:buFont typeface="Arial" panose="020B0604020202020204" pitchFamily="34" charset="0"/>
              <a:buChar char="•"/>
            </a:pPr>
            <a:r>
              <a:rPr lang="en-IS"/>
              <a:t>Section 2 highlights the key coordination actors, coordination cells and online platforms, to make the reader understand what this Handbook is addressing. </a:t>
            </a:r>
          </a:p>
          <a:p>
            <a:pPr marL="171450" indent="-171450">
              <a:buFont typeface="Arial" panose="020B0604020202020204" pitchFamily="34" charset="0"/>
              <a:buChar char="•"/>
            </a:pPr>
            <a:r>
              <a:rPr lang="en-IS"/>
              <a:t>Section 3 and 4 are on RDC and UCC. </a:t>
            </a:r>
          </a:p>
          <a:p>
            <a:pPr marL="628650" lvl="1" indent="-171450">
              <a:buFont typeface="Arial" panose="020B0604020202020204" pitchFamily="34" charset="0"/>
              <a:buChar char="•"/>
            </a:pPr>
            <a:r>
              <a:rPr lang="en-IS"/>
              <a:t>The structures of the RDC and UCC sections are identical at t</a:t>
            </a:r>
            <a:r>
              <a:rPr lang="en-GB"/>
              <a:t>he</a:t>
            </a:r>
            <a:r>
              <a:rPr lang="en-IS"/>
              <a:t> sub-section level (2.1, 2.2. etc)</a:t>
            </a:r>
          </a:p>
          <a:p>
            <a:pPr marL="1085850" lvl="2" indent="-171450">
              <a:buFont typeface="Arial" panose="020B0604020202020204" pitchFamily="34" charset="0"/>
              <a:buChar char="•"/>
            </a:pPr>
            <a:r>
              <a:rPr lang="en-IS"/>
              <a:t>tasks of t</a:t>
            </a:r>
            <a:r>
              <a:rPr lang="en-GB"/>
              <a:t>he</a:t>
            </a:r>
            <a:r>
              <a:rPr lang="en-IS"/>
              <a:t> first arriving teams, </a:t>
            </a:r>
          </a:p>
          <a:p>
            <a:pPr marL="1085850" lvl="2" indent="-171450">
              <a:buFont typeface="Arial" panose="020B0604020202020204" pitchFamily="34" charset="0"/>
              <a:buChar char="•"/>
            </a:pPr>
            <a:r>
              <a:rPr lang="en-IS"/>
              <a:t>Functions, forms and work-spaces</a:t>
            </a:r>
          </a:p>
          <a:p>
            <a:pPr marL="1085850" lvl="2" indent="-171450">
              <a:buFont typeface="Arial" panose="020B0604020202020204" pitchFamily="34" charset="0"/>
              <a:buChar char="•"/>
            </a:pPr>
            <a:r>
              <a:rPr lang="en-IS"/>
              <a:t>Staffing and equipment of the cells, </a:t>
            </a:r>
          </a:p>
          <a:p>
            <a:pPr marL="1085850" lvl="2" indent="-171450">
              <a:buFont typeface="Arial" panose="020B0604020202020204" pitchFamily="34" charset="0"/>
              <a:buChar char="•"/>
            </a:pPr>
            <a:r>
              <a:rPr lang="en-IS"/>
              <a:t>the coordination processes in each cell </a:t>
            </a:r>
          </a:p>
          <a:p>
            <a:pPr marL="1085850" lvl="2" indent="-171450">
              <a:buFont typeface="Arial" panose="020B0604020202020204" pitchFamily="34" charset="0"/>
              <a:buChar char="•"/>
            </a:pPr>
            <a:r>
              <a:rPr lang="en-IS"/>
              <a:t>Finally demobilization processes. </a:t>
            </a:r>
          </a:p>
          <a:p>
            <a:pPr marL="171450" indent="-171450">
              <a:buFont typeface="Arial" panose="020B0604020202020204" pitchFamily="34" charset="0"/>
              <a:buChar char="•"/>
            </a:pPr>
            <a:r>
              <a:rPr lang="en-IS"/>
              <a:t>Section 5 is a new section on using ICMS as a coordination tool. </a:t>
            </a:r>
          </a:p>
          <a:p>
            <a:pPr marL="171450" indent="-171450">
              <a:buFont typeface="Arial" panose="020B0604020202020204" pitchFamily="34" charset="0"/>
              <a:buChar char="•"/>
            </a:pPr>
            <a:r>
              <a:rPr lang="en-IS"/>
              <a:t>Section 6 is about sector coordination. </a:t>
            </a:r>
          </a:p>
          <a:p>
            <a:pPr marL="628650" lvl="1" indent="-171450">
              <a:buFont typeface="Arial" panose="020B0604020202020204" pitchFamily="34" charset="0"/>
              <a:buChar char="•"/>
            </a:pPr>
            <a:r>
              <a:rPr lang="en-IS"/>
              <a:t>This is not set up the same as for UCC, as it would just have been a repeat of that section, but we tried to highlight is new and different. </a:t>
            </a:r>
          </a:p>
          <a:p>
            <a:pPr marL="171450" indent="-171450">
              <a:buFont typeface="Arial" panose="020B0604020202020204" pitchFamily="34" charset="0"/>
              <a:buChar char="•"/>
            </a:pPr>
            <a:r>
              <a:rPr lang="en-IS"/>
              <a:t>Sector 7 is a new section that outlines the role of the teams as part of the entire coordination process. </a:t>
            </a:r>
          </a:p>
          <a:p>
            <a:pPr marL="628650" lvl="1" indent="-171450">
              <a:buFont typeface="Arial" panose="020B0604020202020204" pitchFamily="34" charset="0"/>
              <a:buChar char="•"/>
            </a:pPr>
            <a:r>
              <a:rPr lang="en-IS"/>
              <a:t>Based on our comments, this is a very popular section in the Handbook. It will propably develop as we start using it.</a:t>
            </a:r>
          </a:p>
        </p:txBody>
      </p:sp>
    </p:spTree>
    <p:extLst>
      <p:ext uri="{BB962C8B-B14F-4D97-AF65-F5344CB8AC3E}">
        <p14:creationId xmlns:p14="http://schemas.microsoft.com/office/powerpoint/2010/main" val="3230712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S"/>
              <a:t>Section 8 addresses of the role of UNDAC </a:t>
            </a:r>
          </a:p>
          <a:p>
            <a:pPr marL="628650" lvl="1" indent="-171450">
              <a:buFont typeface="Arial" panose="020B0604020202020204" pitchFamily="34" charset="0"/>
              <a:buChar char="•"/>
            </a:pPr>
            <a:r>
              <a:rPr lang="en-IS"/>
              <a:t>It is intentional to have UNDAC in the title and not the OSOCC</a:t>
            </a:r>
          </a:p>
          <a:p>
            <a:pPr marL="628650" lvl="1" indent="-171450">
              <a:buFont typeface="Arial" panose="020B0604020202020204" pitchFamily="34" charset="0"/>
              <a:buChar char="•"/>
            </a:pPr>
            <a:r>
              <a:rPr lang="en-IS"/>
              <a:t>The UNDAC team runs OSOOCC, so we include the OSOCC</a:t>
            </a:r>
          </a:p>
          <a:p>
            <a:pPr marL="628650" lvl="1" indent="-171450">
              <a:buFont typeface="Arial" panose="020B0604020202020204" pitchFamily="34" charset="0"/>
              <a:buChar char="•"/>
            </a:pPr>
            <a:r>
              <a:rPr lang="en-IS"/>
              <a:t> But an UNDAC person may be in the UCC so the link to the OSOCC may be through the UNDAC in the UCC</a:t>
            </a:r>
          </a:p>
          <a:p>
            <a:pPr marL="628650" lvl="1" indent="-171450">
              <a:buFont typeface="Arial" panose="020B0604020202020204" pitchFamily="34" charset="0"/>
              <a:buChar char="•"/>
            </a:pPr>
            <a:r>
              <a:rPr lang="en-IS"/>
              <a:t>Keep in mind that an OSOCC may not necessarily be set up even though there are UNDAC people, (ex, Albania)</a:t>
            </a:r>
          </a:p>
          <a:p>
            <a:pPr marL="628650" lvl="1" indent="-171450">
              <a:buFont typeface="Arial" panose="020B0604020202020204" pitchFamily="34" charset="0"/>
              <a:buChar char="•"/>
            </a:pPr>
            <a:r>
              <a:rPr lang="en-IS"/>
              <a:t>Also, if the UCC manager has problems, UNDAC people are trained to be supportive regardless of the situation of an OSOCC.</a:t>
            </a:r>
          </a:p>
          <a:p>
            <a:pPr marL="628650" lvl="1" indent="-171450">
              <a:buFont typeface="Arial" panose="020B0604020202020204" pitchFamily="34" charset="0"/>
              <a:buChar char="•"/>
            </a:pPr>
            <a:endParaRPr lang="en-IS"/>
          </a:p>
          <a:p>
            <a:pPr marL="171450" indent="-171450">
              <a:buFont typeface="Arial" panose="020B0604020202020204" pitchFamily="34" charset="0"/>
              <a:buChar char="•"/>
            </a:pPr>
            <a:r>
              <a:rPr lang="en-IS"/>
              <a:t> Section 9 is the mapping section.</a:t>
            </a:r>
          </a:p>
          <a:p>
            <a:pPr marL="628650" lvl="1" indent="-171450">
              <a:buFont typeface="Arial" panose="020B0604020202020204" pitchFamily="34" charset="0"/>
              <a:buChar char="•"/>
            </a:pPr>
            <a:r>
              <a:rPr lang="en-IS"/>
              <a:t>S</a:t>
            </a:r>
            <a:r>
              <a:rPr lang="en-GB"/>
              <a:t>o</a:t>
            </a:r>
            <a:r>
              <a:rPr lang="en-IS"/>
              <a:t>me w</a:t>
            </a:r>
            <a:r>
              <a:rPr lang="en-GB"/>
              <a:t>an</a:t>
            </a:r>
            <a:r>
              <a:rPr lang="en-IS"/>
              <a:t>ted it as an annex, but it doesn´t really make a difference whether it is a secion on an annex. </a:t>
            </a:r>
          </a:p>
          <a:p>
            <a:pPr marL="628650" lvl="1" indent="-171450">
              <a:buFont typeface="Arial" panose="020B0604020202020204" pitchFamily="34" charset="0"/>
              <a:buChar char="•"/>
            </a:pPr>
            <a:endParaRPr lang="en-IS"/>
          </a:p>
          <a:p>
            <a:pPr marL="171450" lvl="0" indent="-171450">
              <a:buFont typeface="Arial" panose="020B0604020202020204" pitchFamily="34" charset="0"/>
              <a:buChar char="•"/>
            </a:pPr>
            <a:r>
              <a:rPr lang="en-IS"/>
              <a:t>The References and Reading Material seems to have jumped to be under section 9 instead of beeing a separate section, we will fix that. </a:t>
            </a:r>
          </a:p>
          <a:p>
            <a:endParaRPr lang="en-IS"/>
          </a:p>
          <a:p>
            <a:r>
              <a:rPr lang="en-IS"/>
              <a:t>The Annex are lots of tables and guides for people so use. </a:t>
            </a:r>
          </a:p>
          <a:p>
            <a:endParaRPr lang="en-IS"/>
          </a:p>
          <a:p>
            <a:r>
              <a:rPr lang="en-IS"/>
              <a:t>There are 3 things we would like to hightlight regarding ICMS, Updated forms and new form:</a:t>
            </a:r>
          </a:p>
        </p:txBody>
      </p:sp>
    </p:spTree>
    <p:extLst>
      <p:ext uri="{BB962C8B-B14F-4D97-AF65-F5344CB8AC3E}">
        <p14:creationId xmlns:p14="http://schemas.microsoft.com/office/powerpoint/2010/main" val="1236411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413326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a:solidFill>
                  <a:schemeClr val="tx1"/>
                </a:solidFill>
                <a:effectLst/>
                <a:latin typeface="+mn-lt"/>
                <a:ea typeface="+mn-ea"/>
                <a:cs typeface="+mn-cs"/>
              </a:rPr>
              <a:t>It was noticed that there is only an “UCC-LEMA Meeting Form”, but there was not the same form for the initial RDC meeting with entry point authority. The corresponding form was made.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To</a:t>
            </a:r>
            <a:r>
              <a:rPr lang="en-US" sz="1200" kern="1200" baseline="0">
                <a:solidFill>
                  <a:schemeClr val="tx1"/>
                </a:solidFill>
                <a:effectLst/>
                <a:latin typeface="+mn-lt"/>
                <a:ea typeface="+mn-ea"/>
                <a:cs typeface="+mn-cs"/>
              </a:rPr>
              <a:t> facilitate planning process </a:t>
            </a:r>
            <a:r>
              <a:rPr lang="en-US" sz="1200" kern="1200">
                <a:solidFill>
                  <a:schemeClr val="tx1"/>
                </a:solidFill>
                <a:effectLst/>
                <a:latin typeface="+mn-lt"/>
                <a:ea typeface="+mn-ea"/>
                <a:cs typeface="+mn-cs"/>
              </a:rPr>
              <a:t>a new form “UCC Teams’ Assignment Plan” was made. Instructions on how to use it are included</a:t>
            </a:r>
          </a:p>
          <a:p>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1018439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AutoNum type="arabicPeriod"/>
            </a:pPr>
            <a:r>
              <a:rPr lang="en-US" baseline="0"/>
              <a:t>There were some concerns on how ICMS was added into the handbook and issues regarding updates, as we know changes are coming.</a:t>
            </a:r>
          </a:p>
          <a:p>
            <a:pPr marL="228600" indent="-228600">
              <a:buAutoNum type="arabicPeriod"/>
            </a:pPr>
            <a:r>
              <a:rPr lang="en-US" baseline="0"/>
              <a:t>This has been taken into consideration as follows </a:t>
            </a:r>
          </a:p>
          <a:p>
            <a:endParaRPr lang="en-US" sz="1200"/>
          </a:p>
          <a:p>
            <a:pPr marL="342900" indent="-342900">
              <a:buFont typeface="Arial" panose="020B0604020202020204" pitchFamily="34" charset="0"/>
              <a:buChar char="•"/>
            </a:pPr>
            <a:r>
              <a:rPr lang="en-US" sz="1200"/>
              <a:t>The Handbook is written so that you learn the coordination system regardless of tools – so you know </a:t>
            </a:r>
            <a:r>
              <a:rPr lang="en-US" sz="1200" b="1"/>
              <a:t>what</a:t>
            </a:r>
            <a:r>
              <a:rPr lang="en-US" sz="1200"/>
              <a:t> to do and have options on </a:t>
            </a:r>
            <a:r>
              <a:rPr lang="en-US" sz="1200" b="1"/>
              <a:t>how.</a:t>
            </a:r>
            <a:endParaRPr lang="en-US" sz="1200"/>
          </a:p>
          <a:p>
            <a:pPr marL="342900" indent="-342900">
              <a:buFont typeface="Arial" panose="020B0604020202020204" pitchFamily="34" charset="0"/>
              <a:buChar char="•"/>
            </a:pPr>
            <a:r>
              <a:rPr lang="en-US" sz="1200"/>
              <a:t>Once you understand the system from sections 2-4 you can apply software</a:t>
            </a:r>
            <a:endParaRPr lang="ru-RU" sz="1200"/>
          </a:p>
          <a:p>
            <a:pPr marL="342900" indent="-342900">
              <a:buFont typeface="Arial" panose="020B0604020202020204" pitchFamily="34" charset="0"/>
              <a:buChar char="•"/>
            </a:pPr>
            <a:r>
              <a:rPr lang="en-US" sz="1200"/>
              <a:t>ICMS in intentionally only addressed in one section so you don’t need to look all over the Handbook to find it.</a:t>
            </a:r>
          </a:p>
          <a:p>
            <a:pPr marL="342900" indent="-342900">
              <a:buFont typeface="Arial" panose="020B0604020202020204" pitchFamily="34" charset="0"/>
              <a:buChar char="•"/>
            </a:pPr>
            <a:r>
              <a:rPr lang="en-US" sz="1200"/>
              <a:t>Making updates on ICMS easy, as you only have to change section 5.</a:t>
            </a:r>
          </a:p>
          <a:p>
            <a:pPr marL="228600" indent="-228600">
              <a:buAutoNum type="arabicPeriod"/>
            </a:pPr>
            <a:endParaRPr lang="en-US" baseline="0"/>
          </a:p>
        </p:txBody>
      </p:sp>
    </p:spTree>
    <p:extLst>
      <p:ext uri="{BB962C8B-B14F-4D97-AF65-F5344CB8AC3E}">
        <p14:creationId xmlns:p14="http://schemas.microsoft.com/office/powerpoint/2010/main" val="358515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AutoNum type="arabicPeriod"/>
            </a:pPr>
            <a:r>
              <a:rPr lang="is-IS" baseline="0"/>
              <a:t>Next training</a:t>
            </a:r>
          </a:p>
          <a:p>
            <a:pPr marL="228600" indent="-228600">
              <a:buAutoNum type="arabicPeriod"/>
            </a:pPr>
            <a:endParaRPr lang="is-IS" sz="1200" baseline="0"/>
          </a:p>
          <a:p>
            <a:pPr marL="228600" indent="-228600">
              <a:buAutoNum type="arabicPeriod"/>
            </a:pPr>
            <a:r>
              <a:rPr lang="is-IS" sz="1200" baseline="0"/>
              <a:t>Red spots are earthquakes</a:t>
            </a:r>
            <a:endParaRPr lang="en-US" sz="1200"/>
          </a:p>
          <a:p>
            <a:pPr marL="228600" indent="-228600">
              <a:buAutoNum type="arabicPeriod"/>
            </a:pPr>
            <a:endParaRPr lang="en-US" baseline="0"/>
          </a:p>
        </p:txBody>
      </p:sp>
    </p:spTree>
    <p:extLst>
      <p:ext uri="{BB962C8B-B14F-4D97-AF65-F5344CB8AC3E}">
        <p14:creationId xmlns:p14="http://schemas.microsoft.com/office/powerpoint/2010/main" val="2006035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582705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more slides!</a:t>
            </a:r>
          </a:p>
          <a:p>
            <a:r>
              <a:rPr lang="en-US" dirty="0"/>
              <a:t>Number of participants, countries. Remote or ?</a:t>
            </a:r>
          </a:p>
          <a:p>
            <a:pPr marL="171450" indent="-171450">
              <a:buFontTx/>
              <a:buChar char="-"/>
            </a:pPr>
            <a:r>
              <a:rPr lang="en-US" dirty="0"/>
              <a:t>One more slide before the outcome ! </a:t>
            </a:r>
          </a:p>
          <a:p>
            <a:pPr marL="171450" indent="-171450">
              <a:buFontTx/>
              <a:buChar char="-"/>
            </a:pPr>
            <a:r>
              <a:rPr lang="en-US" dirty="0"/>
              <a:t>Logo of TL Meeting and ambassador, meeting with </a:t>
            </a:r>
            <a:r>
              <a:rPr lang="en-US" dirty="0" err="1"/>
              <a:t>Edem</a:t>
            </a:r>
            <a:endParaRPr lang="en-US" dirty="0"/>
          </a:p>
          <a:p>
            <a:pPr marL="171450" indent="-171450">
              <a:buFontTx/>
              <a:buChar char="-"/>
            </a:pPr>
            <a:r>
              <a:rPr lang="en-US" dirty="0"/>
              <a:t>Quick update, first meeting since 30 months</a:t>
            </a:r>
          </a:p>
          <a:p>
            <a:pPr marL="171450" indent="-171450">
              <a:buFontTx/>
              <a:buChar char="-"/>
            </a:pPr>
            <a:r>
              <a:rPr lang="en-US" dirty="0"/>
              <a:t>“Achieve more in three days than 30 months in remote”</a:t>
            </a:r>
          </a:p>
        </p:txBody>
      </p:sp>
    </p:spTree>
    <p:extLst>
      <p:ext uri="{BB962C8B-B14F-4D97-AF65-F5344CB8AC3E}">
        <p14:creationId xmlns:p14="http://schemas.microsoft.com/office/powerpoint/2010/main" val="2270176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more slides!</a:t>
            </a:r>
          </a:p>
          <a:p>
            <a:r>
              <a:rPr lang="en-US" dirty="0"/>
              <a:t>Number of participants, countries. Remote or ?</a:t>
            </a:r>
          </a:p>
          <a:p>
            <a:pPr marL="171450" indent="-171450">
              <a:buFontTx/>
              <a:buChar char="-"/>
            </a:pPr>
            <a:r>
              <a:rPr lang="en-US" dirty="0"/>
              <a:t>One more slide before the outcome ! </a:t>
            </a:r>
          </a:p>
          <a:p>
            <a:pPr marL="171450" indent="-171450">
              <a:buFontTx/>
              <a:buChar char="-"/>
            </a:pPr>
            <a:r>
              <a:rPr lang="en-US" dirty="0"/>
              <a:t>Logo of TL Meeting and ambassador, meeting with </a:t>
            </a:r>
            <a:r>
              <a:rPr lang="en-US" dirty="0" err="1"/>
              <a:t>Edem</a:t>
            </a:r>
            <a:endParaRPr lang="en-US" dirty="0"/>
          </a:p>
          <a:p>
            <a:pPr marL="171450" indent="-171450">
              <a:buFontTx/>
              <a:buChar char="-"/>
            </a:pPr>
            <a:r>
              <a:rPr lang="en-US" dirty="0"/>
              <a:t>Quick update, first meeting since 30 months</a:t>
            </a:r>
          </a:p>
          <a:p>
            <a:pPr marL="171450" indent="-171450">
              <a:buFontTx/>
              <a:buChar char="-"/>
            </a:pPr>
            <a:r>
              <a:rPr lang="en-US" dirty="0"/>
              <a:t>“Achieve more in three days than 30 months in remote”</a:t>
            </a:r>
          </a:p>
        </p:txBody>
      </p:sp>
    </p:spTree>
    <p:extLst>
      <p:ext uri="{BB962C8B-B14F-4D97-AF65-F5344CB8AC3E}">
        <p14:creationId xmlns:p14="http://schemas.microsoft.com/office/powerpoint/2010/main" val="1720317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Ana maria and All the </a:t>
            </a:r>
            <a:r>
              <a:rPr lang="en-US" err="1"/>
              <a:t>RFPs’s</a:t>
            </a:r>
            <a:r>
              <a:rPr lang="en-US"/>
              <a:t> </a:t>
            </a:r>
            <a:r>
              <a:rPr lang="en-US" err="1"/>
              <a:t>potrait</a:t>
            </a:r>
            <a:endParaRPr lang="en-US"/>
          </a:p>
        </p:txBody>
      </p:sp>
    </p:spTree>
    <p:extLst>
      <p:ext uri="{BB962C8B-B14F-4D97-AF65-F5344CB8AC3E}">
        <p14:creationId xmlns:p14="http://schemas.microsoft.com/office/powerpoint/2010/main" val="471359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Still add moderators for 4&amp;5</a:t>
            </a:r>
          </a:p>
        </p:txBody>
      </p:sp>
    </p:spTree>
    <p:extLst>
      <p:ext uri="{BB962C8B-B14F-4D97-AF65-F5344CB8AC3E}">
        <p14:creationId xmlns:p14="http://schemas.microsoft.com/office/powerpoint/2010/main" val="1677243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Letter 1 of 3 from Emily must go</a:t>
            </a:r>
          </a:p>
        </p:txBody>
      </p:sp>
    </p:spTree>
    <p:extLst>
      <p:ext uri="{BB962C8B-B14F-4D97-AF65-F5344CB8AC3E}">
        <p14:creationId xmlns:p14="http://schemas.microsoft.com/office/powerpoint/2010/main" val="626002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Ramesh’s pic</a:t>
            </a:r>
          </a:p>
          <a:p>
            <a:r>
              <a:rPr lang="en-US" b="1"/>
              <a:t>Add </a:t>
            </a:r>
            <a:r>
              <a:rPr lang="en-US" b="1" err="1"/>
              <a:t>Haruka’s</a:t>
            </a:r>
            <a:r>
              <a:rPr lang="en-US" b="1"/>
              <a:t> </a:t>
            </a:r>
            <a:r>
              <a:rPr lang="en-US"/>
              <a:t>pic; put a smaller size with Winston’s intro</a:t>
            </a:r>
          </a:p>
        </p:txBody>
      </p:sp>
    </p:spTree>
    <p:extLst>
      <p:ext uri="{BB962C8B-B14F-4D97-AF65-F5344CB8AC3E}">
        <p14:creationId xmlns:p14="http://schemas.microsoft.com/office/powerpoint/2010/main" val="658725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Tree>
    <p:extLst>
      <p:ext uri="{BB962C8B-B14F-4D97-AF65-F5344CB8AC3E}">
        <p14:creationId xmlns:p14="http://schemas.microsoft.com/office/powerpoint/2010/main" val="2460004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Tree>
    <p:extLst>
      <p:ext uri="{BB962C8B-B14F-4D97-AF65-F5344CB8AC3E}">
        <p14:creationId xmlns:p14="http://schemas.microsoft.com/office/powerpoint/2010/main" val="491987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Tree>
    <p:extLst>
      <p:ext uri="{BB962C8B-B14F-4D97-AF65-F5344CB8AC3E}">
        <p14:creationId xmlns:p14="http://schemas.microsoft.com/office/powerpoint/2010/main" val="2248174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intro">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7CF31-F81F-4407-9DDE-5A061DE78AB6}"/>
              </a:ext>
            </a:extLst>
          </p:cNvPr>
          <p:cNvSpPr>
            <a:spLocks noGrp="1"/>
          </p:cNvSpPr>
          <p:nvPr>
            <p:ph type="title" hasCustomPrompt="1"/>
          </p:nvPr>
        </p:nvSpPr>
        <p:spPr>
          <a:xfrm>
            <a:off x="609600" y="1978679"/>
            <a:ext cx="4873752" cy="1661993"/>
          </a:xfrm>
        </p:spPr>
        <p:txBody>
          <a:bodyPr anchor="t"/>
          <a:lstStyle>
            <a:lvl1pPr>
              <a:defRPr sz="4000">
                <a:solidFill>
                  <a:schemeClr val="bg1"/>
                </a:solidFill>
              </a:defRPr>
            </a:lvl1pPr>
          </a:lstStyle>
          <a:p>
            <a:r>
              <a:rPr lang="en-US"/>
              <a:t>Presentation goes here, even long one fits here</a:t>
            </a:r>
          </a:p>
        </p:txBody>
      </p:sp>
      <p:sp>
        <p:nvSpPr>
          <p:cNvPr id="3" name="Text Placeholder 6">
            <a:extLst>
              <a:ext uri="{FF2B5EF4-FFF2-40B4-BE49-F238E27FC236}">
                <a16:creationId xmlns:a16="http://schemas.microsoft.com/office/drawing/2014/main" id="{749E1D67-A2E2-4509-BBE7-8DE701E8A248}"/>
              </a:ext>
            </a:extLst>
          </p:cNvPr>
          <p:cNvSpPr>
            <a:spLocks noGrp="1"/>
          </p:cNvSpPr>
          <p:nvPr>
            <p:ph type="body" sz="quarter" idx="10" hasCustomPrompt="1"/>
          </p:nvPr>
        </p:nvSpPr>
        <p:spPr>
          <a:xfrm>
            <a:off x="609600" y="4490757"/>
            <a:ext cx="5143501" cy="990600"/>
          </a:xfrm>
        </p:spPr>
        <p:txBody>
          <a:bodyPr/>
          <a:lstStyle>
            <a:lvl1pPr>
              <a:defRPr sz="1800" b="0">
                <a:solidFill>
                  <a:schemeClr val="bg1"/>
                </a:solidFill>
              </a:defRPr>
            </a:lvl1pPr>
          </a:lstStyle>
          <a:p>
            <a:pPr lvl="0"/>
            <a:r>
              <a:rPr lang="en-US"/>
              <a:t>First Last name</a:t>
            </a:r>
          </a:p>
          <a:p>
            <a:pPr lvl="0"/>
            <a:r>
              <a:rPr lang="en-US"/>
              <a:t>DD Month YYYY</a:t>
            </a:r>
          </a:p>
        </p:txBody>
      </p:sp>
      <p:sp>
        <p:nvSpPr>
          <p:cNvPr id="4" name="Text Placeholder 2">
            <a:extLst>
              <a:ext uri="{FF2B5EF4-FFF2-40B4-BE49-F238E27FC236}">
                <a16:creationId xmlns:a16="http://schemas.microsoft.com/office/drawing/2014/main" id="{D6668A8F-3C0D-48E3-AE84-3FE9764EE071}"/>
              </a:ext>
            </a:extLst>
          </p:cNvPr>
          <p:cNvSpPr>
            <a:spLocks noGrp="1"/>
          </p:cNvSpPr>
          <p:nvPr>
            <p:ph type="body" sz="quarter" idx="11" hasCustomPrompt="1"/>
          </p:nvPr>
        </p:nvSpPr>
        <p:spPr>
          <a:xfrm>
            <a:off x="609600" y="4137703"/>
            <a:ext cx="1371600" cy="53297"/>
          </a:xfrm>
          <a:solidFill>
            <a:schemeClr val="bg1"/>
          </a:solidFill>
        </p:spPr>
        <p:txBody>
          <a:bodyPr/>
          <a:lstStyle>
            <a:lvl1pPr>
              <a:defRPr/>
            </a:lvl1pPr>
          </a:lstStyle>
          <a:p>
            <a:pPr lvl="0"/>
            <a:r>
              <a:rPr lang="en-US"/>
              <a:t> </a:t>
            </a:r>
          </a:p>
        </p:txBody>
      </p:sp>
      <p:sp>
        <p:nvSpPr>
          <p:cNvPr id="6" name="Text Placeholder 5">
            <a:extLst>
              <a:ext uri="{FF2B5EF4-FFF2-40B4-BE49-F238E27FC236}">
                <a16:creationId xmlns:a16="http://schemas.microsoft.com/office/drawing/2014/main" id="{869BEDA9-F773-49B2-B94F-D76486D1652A}"/>
              </a:ext>
            </a:extLst>
          </p:cNvPr>
          <p:cNvSpPr>
            <a:spLocks noGrp="1"/>
          </p:cNvSpPr>
          <p:nvPr>
            <p:ph type="body" sz="quarter" idx="12" hasCustomPrompt="1"/>
          </p:nvPr>
        </p:nvSpPr>
        <p:spPr>
          <a:xfrm>
            <a:off x="609600" y="1597679"/>
            <a:ext cx="4873625" cy="381000"/>
          </a:xfrm>
        </p:spPr>
        <p:txBody>
          <a:bodyPr/>
          <a:lstStyle>
            <a:lvl1pPr>
              <a:defRPr sz="1800">
                <a:solidFill>
                  <a:schemeClr val="bg1"/>
                </a:solidFill>
              </a:defRPr>
            </a:lvl1pPr>
          </a:lstStyle>
          <a:p>
            <a:pPr lvl="0"/>
            <a:r>
              <a:rPr lang="en-US"/>
              <a:t>EVENT TITLE GOES HERE</a:t>
            </a:r>
          </a:p>
        </p:txBody>
      </p:sp>
      <p:sp>
        <p:nvSpPr>
          <p:cNvPr id="8" name="Picture Placeholder 9">
            <a:extLst>
              <a:ext uri="{FF2B5EF4-FFF2-40B4-BE49-F238E27FC236}">
                <a16:creationId xmlns:a16="http://schemas.microsoft.com/office/drawing/2014/main" id="{92AF2F6B-EA6D-4C40-983F-307B436AF8B4}"/>
              </a:ext>
            </a:extLst>
          </p:cNvPr>
          <p:cNvSpPr>
            <a:spLocks noGrp="1"/>
          </p:cNvSpPr>
          <p:nvPr>
            <p:ph type="pic" sz="quarter" idx="13" hasCustomPrompt="1"/>
          </p:nvPr>
        </p:nvSpPr>
        <p:spPr>
          <a:xfrm>
            <a:off x="9297384" y="4947381"/>
            <a:ext cx="2286000" cy="548640"/>
          </a:xfrm>
        </p:spPr>
        <p:txBody>
          <a:bodyPr/>
          <a:lstStyle>
            <a:lvl1pPr>
              <a:defRPr sz="1200">
                <a:solidFill>
                  <a:schemeClr val="bg1"/>
                </a:solidFill>
              </a:defRPr>
            </a:lvl1pPr>
          </a:lstStyle>
          <a:p>
            <a:r>
              <a:rPr lang="en-US"/>
              <a:t>Click to insert partner logo or delete</a:t>
            </a:r>
          </a:p>
        </p:txBody>
      </p:sp>
      <p:sp>
        <p:nvSpPr>
          <p:cNvPr id="9" name="Picture Placeholder 9">
            <a:extLst>
              <a:ext uri="{FF2B5EF4-FFF2-40B4-BE49-F238E27FC236}">
                <a16:creationId xmlns:a16="http://schemas.microsoft.com/office/drawing/2014/main" id="{18C27DE3-C372-4583-8537-412989EEADF1}"/>
              </a:ext>
            </a:extLst>
          </p:cNvPr>
          <p:cNvSpPr>
            <a:spLocks noGrp="1"/>
          </p:cNvSpPr>
          <p:nvPr>
            <p:ph type="pic" sz="quarter" idx="14" hasCustomPrompt="1"/>
          </p:nvPr>
        </p:nvSpPr>
        <p:spPr>
          <a:xfrm>
            <a:off x="9296400" y="4122612"/>
            <a:ext cx="2286000" cy="548640"/>
          </a:xfrm>
        </p:spPr>
        <p:txBody>
          <a:bodyPr/>
          <a:lstStyle>
            <a:lvl1pPr>
              <a:defRPr sz="1200">
                <a:solidFill>
                  <a:schemeClr val="bg1"/>
                </a:solidFill>
              </a:defRPr>
            </a:lvl1pPr>
          </a:lstStyle>
          <a:p>
            <a:r>
              <a:rPr lang="en-US"/>
              <a:t>Click to insert partner logo or delete</a:t>
            </a:r>
          </a:p>
        </p:txBody>
      </p:sp>
    </p:spTree>
    <p:extLst>
      <p:ext uri="{BB962C8B-B14F-4D97-AF65-F5344CB8AC3E}">
        <p14:creationId xmlns:p14="http://schemas.microsoft.com/office/powerpoint/2010/main" val="1224999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long title middle">
    <p:bg>
      <p:bgRef idx="1001">
        <a:schemeClr val="bg2"/>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69AC81C-9992-4F15-812E-19EF9BA71081}"/>
              </a:ext>
            </a:extLst>
          </p:cNvPr>
          <p:cNvCxnSpPr>
            <a:cxnSpLocks/>
          </p:cNvCxnSpPr>
          <p:nvPr/>
        </p:nvCxnSpPr>
        <p:spPr>
          <a:xfrm>
            <a:off x="3048000" y="0"/>
            <a:ext cx="0" cy="6858000"/>
          </a:xfrm>
          <a:prstGeom prst="line">
            <a:avLst/>
          </a:prstGeom>
          <a:ln w="762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CBFC92C7-43A8-4D61-8068-7BD212636402}"/>
              </a:ext>
            </a:extLst>
          </p:cNvPr>
          <p:cNvSpPr/>
          <p:nvPr/>
        </p:nvSpPr>
        <p:spPr>
          <a:xfrm>
            <a:off x="2188464" y="2569464"/>
            <a:ext cx="1719072" cy="1719072"/>
          </a:xfrm>
          <a:prstGeom prst="ellipse">
            <a:avLst/>
          </a:prstGeom>
          <a:solidFill>
            <a:schemeClr val="bg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141103B-8C9E-4AAC-8136-863DEFEC2C4B}"/>
              </a:ext>
            </a:extLst>
          </p:cNvPr>
          <p:cNvSpPr txBox="1"/>
          <p:nvPr/>
        </p:nvSpPr>
        <p:spPr>
          <a:xfrm>
            <a:off x="2462803" y="2828836"/>
            <a:ext cx="634527" cy="1200329"/>
          </a:xfrm>
          <a:prstGeom prst="rect">
            <a:avLst/>
          </a:prstGeom>
          <a:noFill/>
        </p:spPr>
        <p:txBody>
          <a:bodyPr wrap="square" rtlCol="0" anchor="ctr">
            <a:spAutoFit/>
          </a:bodyPr>
          <a:lstStyle/>
          <a:p>
            <a:pPr algn="ctr"/>
            <a:r>
              <a:rPr lang="en-US" sz="7200" b="1">
                <a:solidFill>
                  <a:schemeClr val="accent5"/>
                </a:solidFill>
              </a:rPr>
              <a:t>0</a:t>
            </a:r>
          </a:p>
        </p:txBody>
      </p:sp>
      <p:sp>
        <p:nvSpPr>
          <p:cNvPr id="8" name="Text Placeholder 4">
            <a:extLst>
              <a:ext uri="{FF2B5EF4-FFF2-40B4-BE49-F238E27FC236}">
                <a16:creationId xmlns:a16="http://schemas.microsoft.com/office/drawing/2014/main" id="{04364BEA-D177-4D0C-8BC5-41304F4CB0B3}"/>
              </a:ext>
            </a:extLst>
          </p:cNvPr>
          <p:cNvSpPr>
            <a:spLocks noGrp="1"/>
          </p:cNvSpPr>
          <p:nvPr userDrawn="1">
            <p:ph type="body" sz="quarter" idx="21" hasCustomPrompt="1"/>
          </p:nvPr>
        </p:nvSpPr>
        <p:spPr>
          <a:xfrm>
            <a:off x="3021130" y="3035808"/>
            <a:ext cx="450850" cy="786384"/>
          </a:xfrm>
        </p:spPr>
        <p:txBody>
          <a:bodyPr anchor="ctr"/>
          <a:lstStyle>
            <a:lvl1pPr>
              <a:lnSpc>
                <a:spcPct val="100000"/>
              </a:lnSpc>
              <a:defRPr sz="7200" b="1">
                <a:solidFill>
                  <a:schemeClr val="tx1"/>
                </a:solidFill>
              </a:defRPr>
            </a:lvl1pPr>
          </a:lstStyle>
          <a:p>
            <a:pPr lvl="0"/>
            <a:r>
              <a:rPr lang="en-US"/>
              <a:t>2</a:t>
            </a:r>
          </a:p>
        </p:txBody>
      </p:sp>
      <p:sp>
        <p:nvSpPr>
          <p:cNvPr id="10" name="Text Placeholder 9">
            <a:extLst>
              <a:ext uri="{FF2B5EF4-FFF2-40B4-BE49-F238E27FC236}">
                <a16:creationId xmlns:a16="http://schemas.microsoft.com/office/drawing/2014/main" id="{22499974-DF3E-4608-A7C3-5D3863480953}"/>
              </a:ext>
            </a:extLst>
          </p:cNvPr>
          <p:cNvSpPr>
            <a:spLocks noGrp="1"/>
          </p:cNvSpPr>
          <p:nvPr>
            <p:ph type="body" sz="quarter" idx="22" hasCustomPrompt="1"/>
          </p:nvPr>
        </p:nvSpPr>
        <p:spPr>
          <a:xfrm>
            <a:off x="4419600" y="2782093"/>
            <a:ext cx="5532777" cy="1293813"/>
          </a:xfrm>
        </p:spPr>
        <p:txBody>
          <a:bodyPr anchor="ctr"/>
          <a:lstStyle>
            <a:lvl1pPr>
              <a:defRPr sz="2800">
                <a:solidFill>
                  <a:schemeClr val="tx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USE THIS VERSION WHEN HAVING EXTREMELY LONG SECTION TITLE</a:t>
            </a:r>
          </a:p>
        </p:txBody>
      </p:sp>
    </p:spTree>
    <p:extLst>
      <p:ext uri="{BB962C8B-B14F-4D97-AF65-F5344CB8AC3E}">
        <p14:creationId xmlns:p14="http://schemas.microsoft.com/office/powerpoint/2010/main" val="389913542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C67824-299F-4735-B06A-49A1512ABE98}"/>
              </a:ext>
            </a:extLst>
          </p:cNvPr>
          <p:cNvSpPr>
            <a:spLocks noGrp="1"/>
          </p:cNvSpPr>
          <p:nvPr>
            <p:ph type="title" hasCustomPrompt="1"/>
          </p:nvPr>
        </p:nvSpPr>
        <p:spPr>
          <a:xfrm>
            <a:off x="609600" y="609600"/>
            <a:ext cx="10274910" cy="443198"/>
          </a:xfrm>
        </p:spPr>
        <p:txBody>
          <a:bodyPr>
            <a:noAutofit/>
          </a:bodyPr>
          <a:lstStyle/>
          <a:p>
            <a:r>
              <a:rPr lang="en-US"/>
              <a:t>CLICK TO EDIT MASTER TITLE STYLE</a:t>
            </a:r>
          </a:p>
        </p:txBody>
      </p:sp>
    </p:spTree>
    <p:extLst>
      <p:ext uri="{BB962C8B-B14F-4D97-AF65-F5344CB8AC3E}">
        <p14:creationId xmlns:p14="http://schemas.microsoft.com/office/powerpoint/2010/main" val="25783598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 sub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C67824-299F-4735-B06A-49A1512ABE98}"/>
              </a:ext>
            </a:extLst>
          </p:cNvPr>
          <p:cNvSpPr>
            <a:spLocks noGrp="1"/>
          </p:cNvSpPr>
          <p:nvPr>
            <p:ph type="title" hasCustomPrompt="1"/>
          </p:nvPr>
        </p:nvSpPr>
        <p:spPr>
          <a:xfrm>
            <a:off x="609600" y="609600"/>
            <a:ext cx="10274910" cy="443198"/>
          </a:xfrm>
        </p:spPr>
        <p:txBody>
          <a:bodyPr>
            <a:noAutofit/>
          </a:bodyPr>
          <a:lstStyle/>
          <a:p>
            <a:r>
              <a:rPr lang="en-US"/>
              <a:t>CLICK TO EDIT MASTER TITLE STYLE</a:t>
            </a:r>
          </a:p>
        </p:txBody>
      </p:sp>
      <p:sp>
        <p:nvSpPr>
          <p:cNvPr id="6" name="Text Placeholder 5">
            <a:extLst>
              <a:ext uri="{FF2B5EF4-FFF2-40B4-BE49-F238E27FC236}">
                <a16:creationId xmlns:a16="http://schemas.microsoft.com/office/drawing/2014/main" id="{14E18AB8-D7BC-4EAF-953D-028E232E4AA6}"/>
              </a:ext>
            </a:extLst>
          </p:cNvPr>
          <p:cNvSpPr>
            <a:spLocks noGrp="1"/>
          </p:cNvSpPr>
          <p:nvPr>
            <p:ph type="body" sz="quarter" idx="11" hasCustomPrompt="1"/>
          </p:nvPr>
        </p:nvSpPr>
        <p:spPr>
          <a:xfrm>
            <a:off x="609600" y="1052798"/>
            <a:ext cx="6858000" cy="381000"/>
          </a:xfrm>
        </p:spPr>
        <p:txBody>
          <a:bodyPr/>
          <a:lstStyle>
            <a:lvl1pPr>
              <a:defRPr>
                <a:solidFill>
                  <a:schemeClr val="tx1">
                    <a:lumMod val="60000"/>
                    <a:lumOff val="40000"/>
                  </a:schemeClr>
                </a:solidFill>
              </a:defRPr>
            </a:lvl1pPr>
          </a:lstStyle>
          <a:p>
            <a:pPr lvl="0"/>
            <a:r>
              <a:rPr lang="en-US"/>
              <a:t>This is subtitle</a:t>
            </a:r>
          </a:p>
        </p:txBody>
      </p:sp>
      <p:sp>
        <p:nvSpPr>
          <p:cNvPr id="19" name="SmartArt Placeholder 18">
            <a:extLst>
              <a:ext uri="{FF2B5EF4-FFF2-40B4-BE49-F238E27FC236}">
                <a16:creationId xmlns:a16="http://schemas.microsoft.com/office/drawing/2014/main" id="{AAFD3E2D-1289-4B07-A18B-4B01536E9DF3}"/>
              </a:ext>
            </a:extLst>
          </p:cNvPr>
          <p:cNvSpPr>
            <a:spLocks noGrp="1"/>
          </p:cNvSpPr>
          <p:nvPr>
            <p:ph type="dgm" sz="quarter" idx="12" hasCustomPrompt="1"/>
          </p:nvPr>
        </p:nvSpPr>
        <p:spPr>
          <a:xfrm>
            <a:off x="609600" y="1554481"/>
            <a:ext cx="1371600" cy="45719"/>
          </a:xfrm>
          <a:solidFill>
            <a:schemeClr val="tx2"/>
          </a:solidFill>
        </p:spPr>
        <p:txBody>
          <a:bodyPr/>
          <a:lstStyle/>
          <a:p>
            <a:r>
              <a:rPr lang="en-US"/>
              <a:t> </a:t>
            </a:r>
          </a:p>
        </p:txBody>
      </p:sp>
    </p:spTree>
    <p:extLst>
      <p:ext uri="{BB962C8B-B14F-4D97-AF65-F5344CB8AC3E}">
        <p14:creationId xmlns:p14="http://schemas.microsoft.com/office/powerpoint/2010/main" val="93956460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6677A02-AF01-4F8F-93B6-3F0FC335E258}"/>
              </a:ext>
            </a:extLst>
          </p:cNvPr>
          <p:cNvSpPr>
            <a:spLocks noGrp="1"/>
          </p:cNvSpPr>
          <p:nvPr>
            <p:ph type="body" sz="quarter" idx="10" hasCustomPrompt="1"/>
          </p:nvPr>
        </p:nvSpPr>
        <p:spPr>
          <a:xfrm>
            <a:off x="614916" y="2002465"/>
            <a:ext cx="4919472" cy="4267200"/>
          </a:xfrm>
        </p:spPr>
        <p:txBody>
          <a:bodyPr numCol="1"/>
          <a:lstStyle>
            <a:lvl1pPr>
              <a:defRPr/>
            </a:lvl1pPr>
            <a:lvl2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vl2pPr>
            <a:lvl3pPr marL="342900" indent="-342900">
              <a:buFont typeface="Arial" panose="020B0604020202020204" pitchFamily="34" charset="0"/>
              <a:buChar char="•"/>
              <a:defRPr/>
            </a:lvl3pPr>
            <a:lvl4pPr>
              <a:buClr>
                <a:schemeClr val="accent1"/>
              </a:buClr>
              <a:defRPr/>
            </a:lvl4pPr>
          </a:lstStyle>
          <a:p>
            <a:pPr lvl="0"/>
            <a:r>
              <a:rPr lang="en-US"/>
              <a:t>Heading 1</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a:p>
            <a:pPr lvl="2"/>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a:p>
            <a:pPr lvl="3"/>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a:p>
            <a:pPr lvl="1"/>
            <a:endParaRPr lang="en-US"/>
          </a:p>
        </p:txBody>
      </p:sp>
      <p:sp>
        <p:nvSpPr>
          <p:cNvPr id="6" name="Text Placeholder 3">
            <a:extLst>
              <a:ext uri="{FF2B5EF4-FFF2-40B4-BE49-F238E27FC236}">
                <a16:creationId xmlns:a16="http://schemas.microsoft.com/office/drawing/2014/main" id="{8704D5B3-8204-4E1A-8747-3C6A1E7F9122}"/>
              </a:ext>
            </a:extLst>
          </p:cNvPr>
          <p:cNvSpPr>
            <a:spLocks noGrp="1"/>
          </p:cNvSpPr>
          <p:nvPr>
            <p:ph type="body" sz="quarter" idx="11" hasCustomPrompt="1"/>
          </p:nvPr>
        </p:nvSpPr>
        <p:spPr>
          <a:xfrm>
            <a:off x="6648753" y="1990060"/>
            <a:ext cx="4919472" cy="4267200"/>
          </a:xfrm>
        </p:spPr>
        <p:txBody>
          <a:bodyPr numCol="1"/>
          <a:lstStyle>
            <a:lvl1pPr>
              <a:defRPr/>
            </a:lvl1pPr>
            <a:lvl2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vl2pPr>
          </a:lstStyle>
          <a:p>
            <a:pPr lvl="0"/>
            <a:r>
              <a:rPr lang="en-US"/>
              <a:t>Heading 2</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7" name="Title 6">
            <a:extLst>
              <a:ext uri="{FF2B5EF4-FFF2-40B4-BE49-F238E27FC236}">
                <a16:creationId xmlns:a16="http://schemas.microsoft.com/office/drawing/2014/main" id="{F72982FB-6F66-4EBD-857F-613174B20DC2}"/>
              </a:ext>
            </a:extLst>
          </p:cNvPr>
          <p:cNvSpPr>
            <a:spLocks noGrp="1"/>
          </p:cNvSpPr>
          <p:nvPr>
            <p:ph type="title" hasCustomPrompt="1"/>
          </p:nvPr>
        </p:nvSpPr>
        <p:spPr>
          <a:xfrm>
            <a:off x="609600" y="609600"/>
            <a:ext cx="10274910" cy="443198"/>
          </a:xfrm>
        </p:spPr>
        <p:txBody>
          <a:bodyPr>
            <a:noAutofit/>
          </a:bodyPr>
          <a:lstStyle/>
          <a:p>
            <a:r>
              <a:rPr lang="en-US"/>
              <a:t>CLICK TO EDIT MASTER TITLE STYLE</a:t>
            </a:r>
          </a:p>
        </p:txBody>
      </p:sp>
    </p:spTree>
    <p:extLst>
      <p:ext uri="{BB962C8B-B14F-4D97-AF65-F5344CB8AC3E}">
        <p14:creationId xmlns:p14="http://schemas.microsoft.com/office/powerpoint/2010/main" val="1544484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subtitle + text">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6677A02-AF01-4F8F-93B6-3F0FC335E258}"/>
              </a:ext>
            </a:extLst>
          </p:cNvPr>
          <p:cNvSpPr>
            <a:spLocks noGrp="1"/>
          </p:cNvSpPr>
          <p:nvPr>
            <p:ph type="body" sz="quarter" idx="10" hasCustomPrompt="1"/>
          </p:nvPr>
        </p:nvSpPr>
        <p:spPr>
          <a:xfrm>
            <a:off x="614916" y="2002465"/>
            <a:ext cx="4919472" cy="4267200"/>
          </a:xfrm>
        </p:spPr>
        <p:txBody>
          <a:bodyPr numCol="1"/>
          <a:lstStyle>
            <a:lvl1pPr>
              <a:defRPr/>
            </a:lvl1pPr>
            <a:lvl2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vl2pPr>
            <a:lvl3pPr marL="342900" indent="-342900">
              <a:buFont typeface="Arial" panose="020B0604020202020204" pitchFamily="34" charset="0"/>
              <a:buChar char="•"/>
              <a:defRPr/>
            </a:lvl3pPr>
            <a:lvl4pPr>
              <a:buClr>
                <a:schemeClr val="accent1"/>
              </a:buClr>
              <a:defRPr/>
            </a:lvl4pPr>
          </a:lstStyle>
          <a:p>
            <a:pPr lvl="0"/>
            <a:r>
              <a:rPr lang="en-US"/>
              <a:t>Heading 1</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a:p>
            <a:pPr lvl="2"/>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a:p>
            <a:pPr lvl="3"/>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a:p>
            <a:pPr lvl="1"/>
            <a:endParaRPr lang="en-US"/>
          </a:p>
        </p:txBody>
      </p:sp>
      <p:sp>
        <p:nvSpPr>
          <p:cNvPr id="6" name="Text Placeholder 3">
            <a:extLst>
              <a:ext uri="{FF2B5EF4-FFF2-40B4-BE49-F238E27FC236}">
                <a16:creationId xmlns:a16="http://schemas.microsoft.com/office/drawing/2014/main" id="{8704D5B3-8204-4E1A-8747-3C6A1E7F9122}"/>
              </a:ext>
            </a:extLst>
          </p:cNvPr>
          <p:cNvSpPr>
            <a:spLocks noGrp="1"/>
          </p:cNvSpPr>
          <p:nvPr>
            <p:ph type="body" sz="quarter" idx="11" hasCustomPrompt="1"/>
          </p:nvPr>
        </p:nvSpPr>
        <p:spPr>
          <a:xfrm>
            <a:off x="6648753" y="1990060"/>
            <a:ext cx="4919472" cy="4267200"/>
          </a:xfrm>
        </p:spPr>
        <p:txBody>
          <a:bodyPr numCol="1"/>
          <a:lstStyle>
            <a:lvl1pPr>
              <a:defRPr/>
            </a:lvl1pPr>
            <a:lvl2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vl2pPr>
          </a:lstStyle>
          <a:p>
            <a:pPr lvl="0"/>
            <a:r>
              <a:rPr lang="en-US"/>
              <a:t>Heading 2</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7" name="Title 6">
            <a:extLst>
              <a:ext uri="{FF2B5EF4-FFF2-40B4-BE49-F238E27FC236}">
                <a16:creationId xmlns:a16="http://schemas.microsoft.com/office/drawing/2014/main" id="{F72982FB-6F66-4EBD-857F-613174B20DC2}"/>
              </a:ext>
            </a:extLst>
          </p:cNvPr>
          <p:cNvSpPr>
            <a:spLocks noGrp="1"/>
          </p:cNvSpPr>
          <p:nvPr>
            <p:ph type="title" hasCustomPrompt="1"/>
          </p:nvPr>
        </p:nvSpPr>
        <p:spPr>
          <a:xfrm>
            <a:off x="609600" y="609600"/>
            <a:ext cx="10274910" cy="443198"/>
          </a:xfrm>
        </p:spPr>
        <p:txBody>
          <a:bodyPr>
            <a:noAutofit/>
          </a:bodyPr>
          <a:lstStyle/>
          <a:p>
            <a:r>
              <a:rPr lang="en-US"/>
              <a:t>CLICK TO EDIT MASTER TITLE STYLE</a:t>
            </a:r>
          </a:p>
        </p:txBody>
      </p:sp>
      <p:sp>
        <p:nvSpPr>
          <p:cNvPr id="9" name="Text Placeholder 5">
            <a:extLst>
              <a:ext uri="{FF2B5EF4-FFF2-40B4-BE49-F238E27FC236}">
                <a16:creationId xmlns:a16="http://schemas.microsoft.com/office/drawing/2014/main" id="{0248863F-0041-48E2-8958-E4D33E3770FA}"/>
              </a:ext>
            </a:extLst>
          </p:cNvPr>
          <p:cNvSpPr>
            <a:spLocks noGrp="1"/>
          </p:cNvSpPr>
          <p:nvPr>
            <p:ph type="body" sz="quarter" idx="12" hasCustomPrompt="1"/>
          </p:nvPr>
        </p:nvSpPr>
        <p:spPr>
          <a:xfrm>
            <a:off x="609600" y="1052798"/>
            <a:ext cx="6858000" cy="381000"/>
          </a:xfrm>
        </p:spPr>
        <p:txBody>
          <a:bodyPr/>
          <a:lstStyle>
            <a:lvl1pPr>
              <a:defRPr>
                <a:solidFill>
                  <a:schemeClr val="tx1">
                    <a:lumMod val="60000"/>
                    <a:lumOff val="40000"/>
                  </a:schemeClr>
                </a:solidFill>
              </a:defRPr>
            </a:lvl1pPr>
          </a:lstStyle>
          <a:p>
            <a:pPr lvl="0"/>
            <a:r>
              <a:rPr lang="en-US"/>
              <a:t>This is subtitle</a:t>
            </a:r>
          </a:p>
        </p:txBody>
      </p:sp>
      <p:sp>
        <p:nvSpPr>
          <p:cNvPr id="10" name="SmartArt Placeholder 18">
            <a:extLst>
              <a:ext uri="{FF2B5EF4-FFF2-40B4-BE49-F238E27FC236}">
                <a16:creationId xmlns:a16="http://schemas.microsoft.com/office/drawing/2014/main" id="{F6F166EE-BF9D-47F4-BEAF-B568C109513F}"/>
              </a:ext>
            </a:extLst>
          </p:cNvPr>
          <p:cNvSpPr>
            <a:spLocks noGrp="1"/>
          </p:cNvSpPr>
          <p:nvPr>
            <p:ph type="dgm" sz="quarter" idx="13" hasCustomPrompt="1"/>
          </p:nvPr>
        </p:nvSpPr>
        <p:spPr>
          <a:xfrm>
            <a:off x="609600" y="1554481"/>
            <a:ext cx="1371600" cy="45719"/>
          </a:xfrm>
          <a:solidFill>
            <a:schemeClr val="tx2"/>
          </a:solidFill>
        </p:spPr>
        <p:txBody>
          <a:bodyPr/>
          <a:lstStyle/>
          <a:p>
            <a:r>
              <a:rPr lang="en-US"/>
              <a:t> </a:t>
            </a:r>
          </a:p>
        </p:txBody>
      </p:sp>
    </p:spTree>
    <p:extLst>
      <p:ext uri="{BB962C8B-B14F-4D97-AF65-F5344CB8AC3E}">
        <p14:creationId xmlns:p14="http://schemas.microsoft.com/office/powerpoint/2010/main" val="737448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midd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ED9062-7D71-4E28-9652-20B7B212CD73}"/>
              </a:ext>
            </a:extLst>
          </p:cNvPr>
          <p:cNvSpPr>
            <a:spLocks noGrp="1"/>
          </p:cNvSpPr>
          <p:nvPr>
            <p:ph type="title" hasCustomPrompt="1"/>
          </p:nvPr>
        </p:nvSpPr>
        <p:spPr>
          <a:xfrm>
            <a:off x="2768965" y="2764202"/>
            <a:ext cx="6654071" cy="1329595"/>
          </a:xfrm>
        </p:spPr>
        <p:txBody>
          <a:bodyPr/>
          <a:lstStyle>
            <a:lvl1pPr algn="ctr">
              <a:defRPr sz="4800"/>
            </a:lvl1pPr>
          </a:lstStyle>
          <a:p>
            <a:r>
              <a:rPr lang="en-US"/>
              <a:t>AN EXAMPLE WITH JUST A SIMPLE TEXT</a:t>
            </a:r>
          </a:p>
        </p:txBody>
      </p:sp>
    </p:spTree>
    <p:extLst>
      <p:ext uri="{BB962C8B-B14F-4D97-AF65-F5344CB8AC3E}">
        <p14:creationId xmlns:p14="http://schemas.microsoft.com/office/powerpoint/2010/main" val="947188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mbering text two colum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09600"/>
            <a:ext cx="10274910" cy="443198"/>
          </a:xfrm>
        </p:spPr>
        <p:txBody>
          <a:bodyPr>
            <a:no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12228" y="3093376"/>
            <a:ext cx="490118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6678588" y="3093376"/>
            <a:ext cx="490118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3" name="Text Placeholder 2">
            <a:extLst>
              <a:ext uri="{FF2B5EF4-FFF2-40B4-BE49-F238E27FC236}">
                <a16:creationId xmlns:a16="http://schemas.microsoft.com/office/drawing/2014/main" id="{E6A80C65-08BE-4BBB-92AF-AF937DCE9C19}"/>
              </a:ext>
            </a:extLst>
          </p:cNvPr>
          <p:cNvSpPr>
            <a:spLocks noGrp="1"/>
          </p:cNvSpPr>
          <p:nvPr>
            <p:ph type="body" sz="quarter" idx="25" hasCustomPrompt="1"/>
          </p:nvPr>
        </p:nvSpPr>
        <p:spPr>
          <a:xfrm>
            <a:off x="2514339" y="2133600"/>
            <a:ext cx="1096962" cy="524759"/>
          </a:xfrm>
        </p:spPr>
        <p:txBody>
          <a:bodyPr/>
          <a:lstStyle>
            <a:lvl1pPr algn="ctr">
              <a:defRPr sz="4000">
                <a:solidFill>
                  <a:schemeClr val="tx2"/>
                </a:solidFill>
              </a:defRPr>
            </a:lvl1pPr>
          </a:lstStyle>
          <a:p>
            <a:pPr lvl="0"/>
            <a:r>
              <a:rPr lang="en-US"/>
              <a:t>01</a:t>
            </a:r>
          </a:p>
        </p:txBody>
      </p:sp>
      <p:cxnSp>
        <p:nvCxnSpPr>
          <p:cNvPr id="5" name="Straight Connector 4">
            <a:extLst>
              <a:ext uri="{FF2B5EF4-FFF2-40B4-BE49-F238E27FC236}">
                <a16:creationId xmlns:a16="http://schemas.microsoft.com/office/drawing/2014/main" id="{B0FBEC66-EDDF-4BB0-A261-45DD242E6C39}"/>
              </a:ext>
            </a:extLst>
          </p:cNvPr>
          <p:cNvCxnSpPr/>
          <p:nvPr userDrawn="1"/>
        </p:nvCxnSpPr>
        <p:spPr>
          <a:xfrm>
            <a:off x="2756449"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CF7DDA50-1593-45FA-9F09-453C7E2B647E}"/>
              </a:ext>
            </a:extLst>
          </p:cNvPr>
          <p:cNvSpPr>
            <a:spLocks noGrp="1"/>
          </p:cNvSpPr>
          <p:nvPr>
            <p:ph type="body" sz="quarter" idx="26" hasCustomPrompt="1"/>
          </p:nvPr>
        </p:nvSpPr>
        <p:spPr>
          <a:xfrm>
            <a:off x="8580699" y="2133600"/>
            <a:ext cx="1096962" cy="524759"/>
          </a:xfrm>
        </p:spPr>
        <p:txBody>
          <a:bodyPr/>
          <a:lstStyle>
            <a:lvl1pPr algn="ctr">
              <a:defRPr sz="4000">
                <a:solidFill>
                  <a:schemeClr val="tx2"/>
                </a:solidFill>
              </a:defRPr>
            </a:lvl1pPr>
          </a:lstStyle>
          <a:p>
            <a:pPr lvl="0"/>
            <a:r>
              <a:rPr lang="en-US"/>
              <a:t>02</a:t>
            </a:r>
          </a:p>
        </p:txBody>
      </p:sp>
      <p:cxnSp>
        <p:nvCxnSpPr>
          <p:cNvPr id="18" name="Straight Connector 17">
            <a:extLst>
              <a:ext uri="{FF2B5EF4-FFF2-40B4-BE49-F238E27FC236}">
                <a16:creationId xmlns:a16="http://schemas.microsoft.com/office/drawing/2014/main" id="{DD51DD13-E743-4B6F-A37C-740B632BACDF}"/>
              </a:ext>
            </a:extLst>
          </p:cNvPr>
          <p:cNvCxnSpPr/>
          <p:nvPr userDrawn="1"/>
        </p:nvCxnSpPr>
        <p:spPr>
          <a:xfrm>
            <a:off x="8822809"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Picture Placeholder 3">
            <a:extLst>
              <a:ext uri="{FF2B5EF4-FFF2-40B4-BE49-F238E27FC236}">
                <a16:creationId xmlns:a16="http://schemas.microsoft.com/office/drawing/2014/main" id="{B7C97E0F-4869-4E92-96BB-DC42767F96BC}"/>
              </a:ext>
            </a:extLst>
          </p:cNvPr>
          <p:cNvSpPr>
            <a:spLocks noGrp="1"/>
          </p:cNvSpPr>
          <p:nvPr>
            <p:ph type="pic" sz="quarter" idx="48" hasCustomPrompt="1"/>
          </p:nvPr>
        </p:nvSpPr>
        <p:spPr>
          <a:xfrm>
            <a:off x="6096000" y="1593850"/>
            <a:ext cx="18288" cy="4651375"/>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46374726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mbering text three colum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09600"/>
            <a:ext cx="10265983" cy="443198"/>
          </a:xfrm>
        </p:spPr>
        <p:txBody>
          <a:bodyPr>
            <a:no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9600" y="3093376"/>
            <a:ext cx="3108960"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4541521" y="3093376"/>
            <a:ext cx="3108960"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8473440" y="3093376"/>
            <a:ext cx="3108960"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3" name="Text Placeholder 2">
            <a:extLst>
              <a:ext uri="{FF2B5EF4-FFF2-40B4-BE49-F238E27FC236}">
                <a16:creationId xmlns:a16="http://schemas.microsoft.com/office/drawing/2014/main" id="{E6A80C65-08BE-4BBB-92AF-AF937DCE9C19}"/>
              </a:ext>
            </a:extLst>
          </p:cNvPr>
          <p:cNvSpPr>
            <a:spLocks noGrp="1"/>
          </p:cNvSpPr>
          <p:nvPr>
            <p:ph type="body" sz="quarter" idx="25" hasCustomPrompt="1"/>
          </p:nvPr>
        </p:nvSpPr>
        <p:spPr>
          <a:xfrm>
            <a:off x="1615599" y="2133600"/>
            <a:ext cx="1096962" cy="524759"/>
          </a:xfrm>
        </p:spPr>
        <p:txBody>
          <a:bodyPr/>
          <a:lstStyle>
            <a:lvl1pPr algn="ctr">
              <a:defRPr sz="4000">
                <a:solidFill>
                  <a:schemeClr val="tx2"/>
                </a:solidFill>
              </a:defRPr>
            </a:lvl1pPr>
          </a:lstStyle>
          <a:p>
            <a:pPr lvl="0"/>
            <a:r>
              <a:rPr lang="en-US"/>
              <a:t>01</a:t>
            </a:r>
          </a:p>
        </p:txBody>
      </p:sp>
      <p:cxnSp>
        <p:nvCxnSpPr>
          <p:cNvPr id="5" name="Straight Connector 4">
            <a:extLst>
              <a:ext uri="{FF2B5EF4-FFF2-40B4-BE49-F238E27FC236}">
                <a16:creationId xmlns:a16="http://schemas.microsoft.com/office/drawing/2014/main" id="{B0FBEC66-EDDF-4BB0-A261-45DD242E6C39}"/>
              </a:ext>
            </a:extLst>
          </p:cNvPr>
          <p:cNvCxnSpPr/>
          <p:nvPr userDrawn="1"/>
        </p:nvCxnSpPr>
        <p:spPr>
          <a:xfrm>
            <a:off x="1848134"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CF7DDA50-1593-45FA-9F09-453C7E2B647E}"/>
              </a:ext>
            </a:extLst>
          </p:cNvPr>
          <p:cNvSpPr>
            <a:spLocks noGrp="1"/>
          </p:cNvSpPr>
          <p:nvPr>
            <p:ph type="body" sz="quarter" idx="26" hasCustomPrompt="1"/>
          </p:nvPr>
        </p:nvSpPr>
        <p:spPr>
          <a:xfrm>
            <a:off x="5547519" y="2133600"/>
            <a:ext cx="1096962" cy="524759"/>
          </a:xfrm>
        </p:spPr>
        <p:txBody>
          <a:bodyPr/>
          <a:lstStyle>
            <a:lvl1pPr algn="ctr">
              <a:defRPr sz="4000">
                <a:solidFill>
                  <a:schemeClr val="tx2"/>
                </a:solidFill>
              </a:defRPr>
            </a:lvl1pPr>
          </a:lstStyle>
          <a:p>
            <a:pPr lvl="0"/>
            <a:r>
              <a:rPr lang="en-US"/>
              <a:t>02</a:t>
            </a:r>
          </a:p>
        </p:txBody>
      </p:sp>
      <p:cxnSp>
        <p:nvCxnSpPr>
          <p:cNvPr id="18" name="Straight Connector 17">
            <a:extLst>
              <a:ext uri="{FF2B5EF4-FFF2-40B4-BE49-F238E27FC236}">
                <a16:creationId xmlns:a16="http://schemas.microsoft.com/office/drawing/2014/main" id="{DD51DD13-E743-4B6F-A37C-740B632BACDF}"/>
              </a:ext>
            </a:extLst>
          </p:cNvPr>
          <p:cNvCxnSpPr/>
          <p:nvPr userDrawn="1"/>
        </p:nvCxnSpPr>
        <p:spPr>
          <a:xfrm>
            <a:off x="5780054"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3B09A4D9-5C73-416B-A210-4A3EE0550EE6}"/>
              </a:ext>
            </a:extLst>
          </p:cNvPr>
          <p:cNvSpPr>
            <a:spLocks noGrp="1"/>
          </p:cNvSpPr>
          <p:nvPr>
            <p:ph type="body" sz="quarter" idx="27" hasCustomPrompt="1"/>
          </p:nvPr>
        </p:nvSpPr>
        <p:spPr>
          <a:xfrm>
            <a:off x="9479439" y="2133600"/>
            <a:ext cx="1096962" cy="524759"/>
          </a:xfrm>
        </p:spPr>
        <p:txBody>
          <a:bodyPr/>
          <a:lstStyle>
            <a:lvl1pPr algn="ctr">
              <a:defRPr sz="4000">
                <a:solidFill>
                  <a:schemeClr val="tx2"/>
                </a:solidFill>
              </a:defRPr>
            </a:lvl1pPr>
          </a:lstStyle>
          <a:p>
            <a:pPr lvl="0"/>
            <a:r>
              <a:rPr lang="en-US"/>
              <a:t>03</a:t>
            </a:r>
          </a:p>
        </p:txBody>
      </p:sp>
      <p:cxnSp>
        <p:nvCxnSpPr>
          <p:cNvPr id="20" name="Straight Connector 19">
            <a:extLst>
              <a:ext uri="{FF2B5EF4-FFF2-40B4-BE49-F238E27FC236}">
                <a16:creationId xmlns:a16="http://schemas.microsoft.com/office/drawing/2014/main" id="{FF70D520-D79C-4CC8-9B0F-87542D9FBBA4}"/>
              </a:ext>
            </a:extLst>
          </p:cNvPr>
          <p:cNvCxnSpPr/>
          <p:nvPr userDrawn="1"/>
        </p:nvCxnSpPr>
        <p:spPr>
          <a:xfrm>
            <a:off x="9711974"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Picture Placeholder 3">
            <a:extLst>
              <a:ext uri="{FF2B5EF4-FFF2-40B4-BE49-F238E27FC236}">
                <a16:creationId xmlns:a16="http://schemas.microsoft.com/office/drawing/2014/main" id="{8269B565-2362-4B7E-8014-9C8CF466E7EE}"/>
              </a:ext>
            </a:extLst>
          </p:cNvPr>
          <p:cNvSpPr>
            <a:spLocks noGrp="1"/>
          </p:cNvSpPr>
          <p:nvPr>
            <p:ph type="pic" sz="quarter" idx="48" hasCustomPrompt="1"/>
          </p:nvPr>
        </p:nvSpPr>
        <p:spPr>
          <a:xfrm>
            <a:off x="4120708" y="2133600"/>
            <a:ext cx="18288" cy="2743200"/>
          </a:xfrm>
          <a:solidFill>
            <a:schemeClr val="tx1">
              <a:lumMod val="20000"/>
              <a:lumOff val="80000"/>
            </a:schemeClr>
          </a:solidFill>
        </p:spPr>
        <p:txBody>
          <a:bodyPr/>
          <a:lstStyle/>
          <a:p>
            <a:r>
              <a:rPr lang="en-US"/>
              <a:t> </a:t>
            </a:r>
          </a:p>
        </p:txBody>
      </p:sp>
      <p:sp>
        <p:nvSpPr>
          <p:cNvPr id="21" name="Picture Placeholder 3">
            <a:extLst>
              <a:ext uri="{FF2B5EF4-FFF2-40B4-BE49-F238E27FC236}">
                <a16:creationId xmlns:a16="http://schemas.microsoft.com/office/drawing/2014/main" id="{60C88A63-310F-465A-9642-562DF64B5048}"/>
              </a:ext>
            </a:extLst>
          </p:cNvPr>
          <p:cNvSpPr>
            <a:spLocks noGrp="1"/>
          </p:cNvSpPr>
          <p:nvPr>
            <p:ph type="pic" sz="quarter" idx="49" hasCustomPrompt="1"/>
          </p:nvPr>
        </p:nvSpPr>
        <p:spPr>
          <a:xfrm>
            <a:off x="8043860" y="2133600"/>
            <a:ext cx="18288" cy="2743200"/>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370367587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mbering Text four columns">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FF6D2564-D3F7-4306-9932-FB9241B0F78A}"/>
              </a:ext>
            </a:extLst>
          </p:cNvPr>
          <p:cNvSpPr>
            <a:spLocks noGrp="1"/>
          </p:cNvSpPr>
          <p:nvPr>
            <p:ph type="pic" sz="quarter" idx="48" hasCustomPrompt="1"/>
          </p:nvPr>
        </p:nvSpPr>
        <p:spPr>
          <a:xfrm>
            <a:off x="3173365" y="2133599"/>
            <a:ext cx="18288" cy="4114800"/>
          </a:xfrm>
          <a:solidFill>
            <a:schemeClr val="tx1">
              <a:lumMod val="20000"/>
              <a:lumOff val="80000"/>
            </a:schemeClr>
          </a:solidFill>
        </p:spPr>
        <p:txBody>
          <a:bodyPr/>
          <a:lstStyle/>
          <a:p>
            <a:r>
              <a:rPr lang="en-US"/>
              <a:t> </a:t>
            </a:r>
          </a:p>
        </p:txBody>
      </p:sp>
      <p:sp>
        <p:nvSpPr>
          <p:cNvPr id="28" name="Picture Placeholder 3">
            <a:extLst>
              <a:ext uri="{FF2B5EF4-FFF2-40B4-BE49-F238E27FC236}">
                <a16:creationId xmlns:a16="http://schemas.microsoft.com/office/drawing/2014/main" id="{DAA2093E-8099-4E88-A774-EB213C814113}"/>
              </a:ext>
            </a:extLst>
          </p:cNvPr>
          <p:cNvSpPr>
            <a:spLocks noGrp="1"/>
          </p:cNvSpPr>
          <p:nvPr>
            <p:ph type="pic" sz="quarter" idx="49" hasCustomPrompt="1"/>
          </p:nvPr>
        </p:nvSpPr>
        <p:spPr>
          <a:xfrm>
            <a:off x="6103076" y="2133600"/>
            <a:ext cx="18288" cy="4114800"/>
          </a:xfrm>
          <a:solidFill>
            <a:schemeClr val="tx1">
              <a:lumMod val="20000"/>
              <a:lumOff val="80000"/>
            </a:schemeClr>
          </a:solidFill>
        </p:spPr>
        <p:txBody>
          <a:bodyPr/>
          <a:lstStyle/>
          <a:p>
            <a:r>
              <a:rPr lang="en-US"/>
              <a:t> </a:t>
            </a:r>
          </a:p>
        </p:txBody>
      </p:sp>
      <p:sp>
        <p:nvSpPr>
          <p:cNvPr id="30" name="Picture Placeholder 3">
            <a:extLst>
              <a:ext uri="{FF2B5EF4-FFF2-40B4-BE49-F238E27FC236}">
                <a16:creationId xmlns:a16="http://schemas.microsoft.com/office/drawing/2014/main" id="{76E5B1BA-052C-4D77-99F0-C825D932BACB}"/>
              </a:ext>
            </a:extLst>
          </p:cNvPr>
          <p:cNvSpPr>
            <a:spLocks noGrp="1"/>
          </p:cNvSpPr>
          <p:nvPr>
            <p:ph type="pic" sz="quarter" idx="50" hasCustomPrompt="1"/>
          </p:nvPr>
        </p:nvSpPr>
        <p:spPr>
          <a:xfrm>
            <a:off x="9012862" y="2133600"/>
            <a:ext cx="18288" cy="4114800"/>
          </a:xfrm>
          <a:solidFill>
            <a:schemeClr val="tx1">
              <a:lumMod val="20000"/>
              <a:lumOff val="80000"/>
            </a:schemeClr>
          </a:solidFill>
        </p:spPr>
        <p:txBody>
          <a:bodyPr/>
          <a:lstStyle/>
          <a:p>
            <a:r>
              <a:rPr lang="en-US"/>
              <a:t> </a:t>
            </a:r>
          </a:p>
        </p:txBody>
      </p:sp>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09600"/>
            <a:ext cx="10274910" cy="443198"/>
          </a:xfrm>
        </p:spPr>
        <p:txBody>
          <a:bodyPr>
            <a:no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19231" y="313436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3519873" y="313436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6425739" y="313436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3" name="Text Placeholder 2">
            <a:extLst>
              <a:ext uri="{FF2B5EF4-FFF2-40B4-BE49-F238E27FC236}">
                <a16:creationId xmlns:a16="http://schemas.microsoft.com/office/drawing/2014/main" id="{E6A80C65-08BE-4BBB-92AF-AF937DCE9C19}"/>
              </a:ext>
            </a:extLst>
          </p:cNvPr>
          <p:cNvSpPr>
            <a:spLocks noGrp="1"/>
          </p:cNvSpPr>
          <p:nvPr>
            <p:ph type="body" sz="quarter" idx="25" hasCustomPrompt="1"/>
          </p:nvPr>
        </p:nvSpPr>
        <p:spPr>
          <a:xfrm>
            <a:off x="1207552" y="2133600"/>
            <a:ext cx="1096962" cy="524759"/>
          </a:xfrm>
        </p:spPr>
        <p:txBody>
          <a:bodyPr/>
          <a:lstStyle>
            <a:lvl1pPr algn="ctr">
              <a:defRPr sz="4000">
                <a:solidFill>
                  <a:schemeClr val="tx2"/>
                </a:solidFill>
              </a:defRPr>
            </a:lvl1pPr>
          </a:lstStyle>
          <a:p>
            <a:pPr lvl="0"/>
            <a:r>
              <a:rPr lang="en-US"/>
              <a:t>01</a:t>
            </a:r>
          </a:p>
        </p:txBody>
      </p:sp>
      <p:cxnSp>
        <p:nvCxnSpPr>
          <p:cNvPr id="5" name="Straight Connector 4">
            <a:extLst>
              <a:ext uri="{FF2B5EF4-FFF2-40B4-BE49-F238E27FC236}">
                <a16:creationId xmlns:a16="http://schemas.microsoft.com/office/drawing/2014/main" id="{B0FBEC66-EDDF-4BB0-A261-45DD242E6C39}"/>
              </a:ext>
            </a:extLst>
          </p:cNvPr>
          <p:cNvCxnSpPr/>
          <p:nvPr userDrawn="1"/>
        </p:nvCxnSpPr>
        <p:spPr>
          <a:xfrm>
            <a:off x="1449662"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CF7DDA50-1593-45FA-9F09-453C7E2B647E}"/>
              </a:ext>
            </a:extLst>
          </p:cNvPr>
          <p:cNvSpPr>
            <a:spLocks noGrp="1"/>
          </p:cNvSpPr>
          <p:nvPr>
            <p:ph type="body" sz="quarter" idx="26" hasCustomPrompt="1"/>
          </p:nvPr>
        </p:nvSpPr>
        <p:spPr>
          <a:xfrm>
            <a:off x="4096104" y="2133600"/>
            <a:ext cx="1096962" cy="524759"/>
          </a:xfrm>
        </p:spPr>
        <p:txBody>
          <a:bodyPr/>
          <a:lstStyle>
            <a:lvl1pPr algn="ctr">
              <a:defRPr sz="4000">
                <a:solidFill>
                  <a:schemeClr val="tx2"/>
                </a:solidFill>
              </a:defRPr>
            </a:lvl1pPr>
          </a:lstStyle>
          <a:p>
            <a:pPr lvl="0"/>
            <a:r>
              <a:rPr lang="en-US"/>
              <a:t>02</a:t>
            </a:r>
          </a:p>
        </p:txBody>
      </p:sp>
      <p:cxnSp>
        <p:nvCxnSpPr>
          <p:cNvPr id="18" name="Straight Connector 17">
            <a:extLst>
              <a:ext uri="{FF2B5EF4-FFF2-40B4-BE49-F238E27FC236}">
                <a16:creationId xmlns:a16="http://schemas.microsoft.com/office/drawing/2014/main" id="{DD51DD13-E743-4B6F-A37C-740B632BACDF}"/>
              </a:ext>
            </a:extLst>
          </p:cNvPr>
          <p:cNvCxnSpPr/>
          <p:nvPr userDrawn="1"/>
        </p:nvCxnSpPr>
        <p:spPr>
          <a:xfrm>
            <a:off x="4338214"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3B09A4D9-5C73-416B-A210-4A3EE0550EE6}"/>
              </a:ext>
            </a:extLst>
          </p:cNvPr>
          <p:cNvSpPr>
            <a:spLocks noGrp="1"/>
          </p:cNvSpPr>
          <p:nvPr>
            <p:ph type="body" sz="quarter" idx="27" hasCustomPrompt="1"/>
          </p:nvPr>
        </p:nvSpPr>
        <p:spPr>
          <a:xfrm>
            <a:off x="7001970" y="2133600"/>
            <a:ext cx="1096962" cy="524759"/>
          </a:xfrm>
        </p:spPr>
        <p:txBody>
          <a:bodyPr/>
          <a:lstStyle>
            <a:lvl1pPr algn="ctr">
              <a:defRPr sz="4000">
                <a:solidFill>
                  <a:schemeClr val="tx2"/>
                </a:solidFill>
              </a:defRPr>
            </a:lvl1pPr>
          </a:lstStyle>
          <a:p>
            <a:pPr lvl="0"/>
            <a:r>
              <a:rPr lang="en-US"/>
              <a:t>03</a:t>
            </a:r>
          </a:p>
        </p:txBody>
      </p:sp>
      <p:cxnSp>
        <p:nvCxnSpPr>
          <p:cNvPr id="20" name="Straight Connector 19">
            <a:extLst>
              <a:ext uri="{FF2B5EF4-FFF2-40B4-BE49-F238E27FC236}">
                <a16:creationId xmlns:a16="http://schemas.microsoft.com/office/drawing/2014/main" id="{FF70D520-D79C-4CC8-9B0F-87542D9FBBA4}"/>
              </a:ext>
            </a:extLst>
          </p:cNvPr>
          <p:cNvCxnSpPr/>
          <p:nvPr userDrawn="1"/>
        </p:nvCxnSpPr>
        <p:spPr>
          <a:xfrm>
            <a:off x="7244080"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8784BFE5-D82C-4947-8264-E050D1AA1AD3}"/>
              </a:ext>
            </a:extLst>
          </p:cNvPr>
          <p:cNvSpPr>
            <a:spLocks noGrp="1"/>
          </p:cNvSpPr>
          <p:nvPr>
            <p:ph type="body" sz="quarter" idx="28" hasCustomPrompt="1"/>
          </p:nvPr>
        </p:nvSpPr>
        <p:spPr>
          <a:xfrm>
            <a:off x="9326379" y="313436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2" name="Text Placeholder 2">
            <a:extLst>
              <a:ext uri="{FF2B5EF4-FFF2-40B4-BE49-F238E27FC236}">
                <a16:creationId xmlns:a16="http://schemas.microsoft.com/office/drawing/2014/main" id="{58A7684F-6EDC-4A75-97B1-EB0CA1B5489C}"/>
              </a:ext>
            </a:extLst>
          </p:cNvPr>
          <p:cNvSpPr>
            <a:spLocks noGrp="1"/>
          </p:cNvSpPr>
          <p:nvPr>
            <p:ph type="body" sz="quarter" idx="29" hasCustomPrompt="1"/>
          </p:nvPr>
        </p:nvSpPr>
        <p:spPr>
          <a:xfrm>
            <a:off x="9902610" y="2133600"/>
            <a:ext cx="1096962" cy="524759"/>
          </a:xfrm>
        </p:spPr>
        <p:txBody>
          <a:bodyPr/>
          <a:lstStyle>
            <a:lvl1pPr algn="ctr">
              <a:defRPr sz="4000">
                <a:solidFill>
                  <a:schemeClr val="tx2"/>
                </a:solidFill>
              </a:defRPr>
            </a:lvl1pPr>
          </a:lstStyle>
          <a:p>
            <a:pPr lvl="0"/>
            <a:r>
              <a:rPr lang="en-US"/>
              <a:t>04</a:t>
            </a:r>
          </a:p>
        </p:txBody>
      </p:sp>
      <p:cxnSp>
        <p:nvCxnSpPr>
          <p:cNvPr id="23" name="Straight Connector 22">
            <a:extLst>
              <a:ext uri="{FF2B5EF4-FFF2-40B4-BE49-F238E27FC236}">
                <a16:creationId xmlns:a16="http://schemas.microsoft.com/office/drawing/2014/main" id="{B619149D-608A-4DBA-BBFB-C62FBE8C42C5}"/>
              </a:ext>
            </a:extLst>
          </p:cNvPr>
          <p:cNvCxnSpPr>
            <a:cxnSpLocks/>
          </p:cNvCxnSpPr>
          <p:nvPr userDrawn="1"/>
        </p:nvCxnSpPr>
        <p:spPr>
          <a:xfrm>
            <a:off x="10144720"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87701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ing text five sectio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12228"/>
            <a:ext cx="10283838" cy="443198"/>
          </a:xfrm>
        </p:spPr>
        <p:txBody>
          <a:bodyPr>
            <a:no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9600" y="2788576"/>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4541519" y="2788576"/>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8473440" y="2788576"/>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3" name="Text Placeholder 2">
            <a:extLst>
              <a:ext uri="{FF2B5EF4-FFF2-40B4-BE49-F238E27FC236}">
                <a16:creationId xmlns:a16="http://schemas.microsoft.com/office/drawing/2014/main" id="{E6A80C65-08BE-4BBB-92AF-AF937DCE9C19}"/>
              </a:ext>
            </a:extLst>
          </p:cNvPr>
          <p:cNvSpPr>
            <a:spLocks noGrp="1"/>
          </p:cNvSpPr>
          <p:nvPr>
            <p:ph type="body" sz="quarter" idx="25" hasCustomPrompt="1"/>
          </p:nvPr>
        </p:nvSpPr>
        <p:spPr>
          <a:xfrm>
            <a:off x="1615599" y="1828800"/>
            <a:ext cx="1096962" cy="524759"/>
          </a:xfrm>
        </p:spPr>
        <p:txBody>
          <a:bodyPr/>
          <a:lstStyle>
            <a:lvl1pPr algn="ctr">
              <a:defRPr sz="4000">
                <a:solidFill>
                  <a:schemeClr val="tx2"/>
                </a:solidFill>
              </a:defRPr>
            </a:lvl1pPr>
          </a:lstStyle>
          <a:p>
            <a:pPr lvl="0"/>
            <a:r>
              <a:rPr lang="en-US"/>
              <a:t>01</a:t>
            </a:r>
          </a:p>
        </p:txBody>
      </p:sp>
      <p:cxnSp>
        <p:nvCxnSpPr>
          <p:cNvPr id="5" name="Straight Connector 4">
            <a:extLst>
              <a:ext uri="{FF2B5EF4-FFF2-40B4-BE49-F238E27FC236}">
                <a16:creationId xmlns:a16="http://schemas.microsoft.com/office/drawing/2014/main" id="{B0FBEC66-EDDF-4BB0-A261-45DD242E6C39}"/>
              </a:ext>
            </a:extLst>
          </p:cNvPr>
          <p:cNvCxnSpPr/>
          <p:nvPr userDrawn="1"/>
        </p:nvCxnSpPr>
        <p:spPr>
          <a:xfrm>
            <a:off x="1857709" y="25420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CF7DDA50-1593-45FA-9F09-453C7E2B647E}"/>
              </a:ext>
            </a:extLst>
          </p:cNvPr>
          <p:cNvSpPr>
            <a:spLocks noGrp="1"/>
          </p:cNvSpPr>
          <p:nvPr>
            <p:ph type="body" sz="quarter" idx="26" hasCustomPrompt="1"/>
          </p:nvPr>
        </p:nvSpPr>
        <p:spPr>
          <a:xfrm>
            <a:off x="5547519" y="1828800"/>
            <a:ext cx="1096962" cy="524759"/>
          </a:xfrm>
        </p:spPr>
        <p:txBody>
          <a:bodyPr/>
          <a:lstStyle>
            <a:lvl1pPr algn="ctr">
              <a:defRPr sz="4000">
                <a:solidFill>
                  <a:schemeClr val="tx2"/>
                </a:solidFill>
              </a:defRPr>
            </a:lvl1pPr>
          </a:lstStyle>
          <a:p>
            <a:pPr lvl="0"/>
            <a:r>
              <a:rPr lang="en-US"/>
              <a:t>02</a:t>
            </a:r>
          </a:p>
        </p:txBody>
      </p:sp>
      <p:cxnSp>
        <p:nvCxnSpPr>
          <p:cNvPr id="18" name="Straight Connector 17">
            <a:extLst>
              <a:ext uri="{FF2B5EF4-FFF2-40B4-BE49-F238E27FC236}">
                <a16:creationId xmlns:a16="http://schemas.microsoft.com/office/drawing/2014/main" id="{DD51DD13-E743-4B6F-A37C-740B632BACDF}"/>
              </a:ext>
            </a:extLst>
          </p:cNvPr>
          <p:cNvCxnSpPr/>
          <p:nvPr userDrawn="1"/>
        </p:nvCxnSpPr>
        <p:spPr>
          <a:xfrm>
            <a:off x="5789629" y="25420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3B09A4D9-5C73-416B-A210-4A3EE0550EE6}"/>
              </a:ext>
            </a:extLst>
          </p:cNvPr>
          <p:cNvSpPr>
            <a:spLocks noGrp="1"/>
          </p:cNvSpPr>
          <p:nvPr>
            <p:ph type="body" sz="quarter" idx="27" hasCustomPrompt="1"/>
          </p:nvPr>
        </p:nvSpPr>
        <p:spPr>
          <a:xfrm>
            <a:off x="9479439" y="1828800"/>
            <a:ext cx="1096962" cy="524759"/>
          </a:xfrm>
        </p:spPr>
        <p:txBody>
          <a:bodyPr/>
          <a:lstStyle>
            <a:lvl1pPr algn="ctr">
              <a:defRPr sz="4000">
                <a:solidFill>
                  <a:schemeClr val="tx2"/>
                </a:solidFill>
              </a:defRPr>
            </a:lvl1pPr>
          </a:lstStyle>
          <a:p>
            <a:pPr lvl="0"/>
            <a:r>
              <a:rPr lang="en-US"/>
              <a:t>03</a:t>
            </a:r>
          </a:p>
        </p:txBody>
      </p:sp>
      <p:cxnSp>
        <p:nvCxnSpPr>
          <p:cNvPr id="20" name="Straight Connector 19">
            <a:extLst>
              <a:ext uri="{FF2B5EF4-FFF2-40B4-BE49-F238E27FC236}">
                <a16:creationId xmlns:a16="http://schemas.microsoft.com/office/drawing/2014/main" id="{FF70D520-D79C-4CC8-9B0F-87542D9FBBA4}"/>
              </a:ext>
            </a:extLst>
          </p:cNvPr>
          <p:cNvCxnSpPr/>
          <p:nvPr userDrawn="1"/>
        </p:nvCxnSpPr>
        <p:spPr>
          <a:xfrm>
            <a:off x="9721549" y="25420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3">
            <a:extLst>
              <a:ext uri="{FF2B5EF4-FFF2-40B4-BE49-F238E27FC236}">
                <a16:creationId xmlns:a16="http://schemas.microsoft.com/office/drawing/2014/main" id="{F5FCCA60-85C8-4CB0-B86A-A6EDD856EFCC}"/>
              </a:ext>
            </a:extLst>
          </p:cNvPr>
          <p:cNvSpPr>
            <a:spLocks noGrp="1"/>
          </p:cNvSpPr>
          <p:nvPr>
            <p:ph type="body" sz="quarter" idx="28" hasCustomPrompt="1"/>
          </p:nvPr>
        </p:nvSpPr>
        <p:spPr>
          <a:xfrm>
            <a:off x="2590800" y="5239962"/>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4" name="Text Placeholder 3">
            <a:extLst>
              <a:ext uri="{FF2B5EF4-FFF2-40B4-BE49-F238E27FC236}">
                <a16:creationId xmlns:a16="http://schemas.microsoft.com/office/drawing/2014/main" id="{DBDE0FD0-2A71-405F-9C52-3EEDE1523587}"/>
              </a:ext>
            </a:extLst>
          </p:cNvPr>
          <p:cNvSpPr>
            <a:spLocks noGrp="1"/>
          </p:cNvSpPr>
          <p:nvPr>
            <p:ph type="body" sz="quarter" idx="29" hasCustomPrompt="1"/>
          </p:nvPr>
        </p:nvSpPr>
        <p:spPr>
          <a:xfrm>
            <a:off x="6492240" y="5239962"/>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8" name="Text Placeholder 2">
            <a:extLst>
              <a:ext uri="{FF2B5EF4-FFF2-40B4-BE49-F238E27FC236}">
                <a16:creationId xmlns:a16="http://schemas.microsoft.com/office/drawing/2014/main" id="{91D10A52-ADE7-42E2-945E-8D149E65918A}"/>
              </a:ext>
            </a:extLst>
          </p:cNvPr>
          <p:cNvSpPr>
            <a:spLocks noGrp="1"/>
          </p:cNvSpPr>
          <p:nvPr>
            <p:ph type="body" sz="quarter" idx="31" hasCustomPrompt="1"/>
          </p:nvPr>
        </p:nvSpPr>
        <p:spPr>
          <a:xfrm>
            <a:off x="3596799" y="4280186"/>
            <a:ext cx="1096962" cy="524759"/>
          </a:xfrm>
        </p:spPr>
        <p:txBody>
          <a:bodyPr/>
          <a:lstStyle>
            <a:lvl1pPr algn="ctr">
              <a:defRPr sz="4000">
                <a:solidFill>
                  <a:schemeClr val="tx2"/>
                </a:solidFill>
              </a:defRPr>
            </a:lvl1pPr>
          </a:lstStyle>
          <a:p>
            <a:pPr lvl="0"/>
            <a:r>
              <a:rPr lang="en-US"/>
              <a:t>04</a:t>
            </a:r>
          </a:p>
        </p:txBody>
      </p:sp>
      <p:cxnSp>
        <p:nvCxnSpPr>
          <p:cNvPr id="30" name="Straight Connector 29">
            <a:extLst>
              <a:ext uri="{FF2B5EF4-FFF2-40B4-BE49-F238E27FC236}">
                <a16:creationId xmlns:a16="http://schemas.microsoft.com/office/drawing/2014/main" id="{F650DE45-14EB-4015-AF24-979934BD2793}"/>
              </a:ext>
            </a:extLst>
          </p:cNvPr>
          <p:cNvCxnSpPr/>
          <p:nvPr userDrawn="1"/>
        </p:nvCxnSpPr>
        <p:spPr>
          <a:xfrm>
            <a:off x="3838909" y="4993481"/>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Text Placeholder 2">
            <a:extLst>
              <a:ext uri="{FF2B5EF4-FFF2-40B4-BE49-F238E27FC236}">
                <a16:creationId xmlns:a16="http://schemas.microsoft.com/office/drawing/2014/main" id="{8C09EEAA-B0EA-43DF-96AA-06C8003C8E24}"/>
              </a:ext>
            </a:extLst>
          </p:cNvPr>
          <p:cNvSpPr>
            <a:spLocks noGrp="1"/>
          </p:cNvSpPr>
          <p:nvPr>
            <p:ph type="body" sz="quarter" idx="32" hasCustomPrompt="1"/>
          </p:nvPr>
        </p:nvSpPr>
        <p:spPr>
          <a:xfrm>
            <a:off x="7498238" y="4280186"/>
            <a:ext cx="1096962" cy="524759"/>
          </a:xfrm>
        </p:spPr>
        <p:txBody>
          <a:bodyPr/>
          <a:lstStyle>
            <a:lvl1pPr algn="ctr">
              <a:defRPr sz="4000">
                <a:solidFill>
                  <a:schemeClr val="tx2"/>
                </a:solidFill>
              </a:defRPr>
            </a:lvl1pPr>
          </a:lstStyle>
          <a:p>
            <a:pPr lvl="0"/>
            <a:r>
              <a:rPr lang="en-US"/>
              <a:t>05</a:t>
            </a:r>
          </a:p>
        </p:txBody>
      </p:sp>
      <p:cxnSp>
        <p:nvCxnSpPr>
          <p:cNvPr id="32" name="Straight Connector 31">
            <a:extLst>
              <a:ext uri="{FF2B5EF4-FFF2-40B4-BE49-F238E27FC236}">
                <a16:creationId xmlns:a16="http://schemas.microsoft.com/office/drawing/2014/main" id="{C17B79C0-3FBE-461B-9CC6-D7B0C5E82F07}"/>
              </a:ext>
            </a:extLst>
          </p:cNvPr>
          <p:cNvCxnSpPr/>
          <p:nvPr userDrawn="1"/>
        </p:nvCxnSpPr>
        <p:spPr>
          <a:xfrm>
            <a:off x="7740348" y="4993481"/>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Picture Placeholder 3">
            <a:extLst>
              <a:ext uri="{FF2B5EF4-FFF2-40B4-BE49-F238E27FC236}">
                <a16:creationId xmlns:a16="http://schemas.microsoft.com/office/drawing/2014/main" id="{25D96940-AAE9-4857-A834-9FFE8FC52FD4}"/>
              </a:ext>
            </a:extLst>
          </p:cNvPr>
          <p:cNvSpPr>
            <a:spLocks noGrp="1"/>
          </p:cNvSpPr>
          <p:nvPr>
            <p:ph type="pic" sz="quarter" idx="48" hasCustomPrompt="1"/>
          </p:nvPr>
        </p:nvSpPr>
        <p:spPr>
          <a:xfrm>
            <a:off x="4111752" y="1842194"/>
            <a:ext cx="18288" cy="1828800"/>
          </a:xfrm>
          <a:solidFill>
            <a:schemeClr val="tx1">
              <a:lumMod val="20000"/>
              <a:lumOff val="80000"/>
            </a:schemeClr>
          </a:solidFill>
        </p:spPr>
        <p:txBody>
          <a:bodyPr/>
          <a:lstStyle/>
          <a:p>
            <a:r>
              <a:rPr lang="en-US"/>
              <a:t> </a:t>
            </a:r>
          </a:p>
        </p:txBody>
      </p:sp>
      <p:sp>
        <p:nvSpPr>
          <p:cNvPr id="29" name="Picture Placeholder 3">
            <a:extLst>
              <a:ext uri="{FF2B5EF4-FFF2-40B4-BE49-F238E27FC236}">
                <a16:creationId xmlns:a16="http://schemas.microsoft.com/office/drawing/2014/main" id="{BE19D12A-AD43-48DC-ACA9-7374089625F9}"/>
              </a:ext>
            </a:extLst>
          </p:cNvPr>
          <p:cNvSpPr>
            <a:spLocks noGrp="1"/>
          </p:cNvSpPr>
          <p:nvPr>
            <p:ph type="pic" sz="quarter" idx="49" hasCustomPrompt="1"/>
          </p:nvPr>
        </p:nvSpPr>
        <p:spPr>
          <a:xfrm>
            <a:off x="8061867" y="1828800"/>
            <a:ext cx="18288" cy="1828800"/>
          </a:xfrm>
          <a:solidFill>
            <a:schemeClr val="tx1">
              <a:lumMod val="20000"/>
              <a:lumOff val="80000"/>
            </a:schemeClr>
          </a:solidFill>
        </p:spPr>
        <p:txBody>
          <a:bodyPr/>
          <a:lstStyle/>
          <a:p>
            <a:r>
              <a:rPr lang="en-US"/>
              <a:t> </a:t>
            </a:r>
          </a:p>
        </p:txBody>
      </p:sp>
      <p:sp>
        <p:nvSpPr>
          <p:cNvPr id="34" name="Picture Placeholder 3">
            <a:extLst>
              <a:ext uri="{FF2B5EF4-FFF2-40B4-BE49-F238E27FC236}">
                <a16:creationId xmlns:a16="http://schemas.microsoft.com/office/drawing/2014/main" id="{06739850-F2A5-420E-ACFE-3E92E438C639}"/>
              </a:ext>
            </a:extLst>
          </p:cNvPr>
          <p:cNvSpPr>
            <a:spLocks noGrp="1"/>
          </p:cNvSpPr>
          <p:nvPr>
            <p:ph type="pic" sz="quarter" idx="50" hasCustomPrompt="1"/>
          </p:nvPr>
        </p:nvSpPr>
        <p:spPr>
          <a:xfrm>
            <a:off x="6096000" y="4332724"/>
            <a:ext cx="18288" cy="1828800"/>
          </a:xfrm>
          <a:solidFill>
            <a:schemeClr val="tx1">
              <a:lumMod val="20000"/>
              <a:lumOff val="80000"/>
            </a:schemeClr>
          </a:solidFill>
        </p:spPr>
        <p:txBody>
          <a:bodyPr/>
          <a:lstStyle/>
          <a:p>
            <a:r>
              <a:rPr lang="en-US"/>
              <a:t> </a:t>
            </a:r>
          </a:p>
        </p:txBody>
      </p:sp>
      <p:sp>
        <p:nvSpPr>
          <p:cNvPr id="35" name="Picture Placeholder 3">
            <a:extLst>
              <a:ext uri="{FF2B5EF4-FFF2-40B4-BE49-F238E27FC236}">
                <a16:creationId xmlns:a16="http://schemas.microsoft.com/office/drawing/2014/main" id="{A04040D8-BAAF-4E26-89BC-40D62DA188BB}"/>
              </a:ext>
            </a:extLst>
          </p:cNvPr>
          <p:cNvSpPr>
            <a:spLocks noGrp="1"/>
          </p:cNvSpPr>
          <p:nvPr>
            <p:ph type="pic" sz="quarter" idx="51" hasCustomPrompt="1"/>
          </p:nvPr>
        </p:nvSpPr>
        <p:spPr>
          <a:xfrm rot="16200000">
            <a:off x="6086857" y="-1533144"/>
            <a:ext cx="18288" cy="10972800"/>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39229479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C 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2DC4-7E35-413D-8D0C-FA7A97C1D6FF}"/>
              </a:ext>
            </a:extLst>
          </p:cNvPr>
          <p:cNvSpPr>
            <a:spLocks noGrp="1"/>
          </p:cNvSpPr>
          <p:nvPr>
            <p:ph type="title" hasCustomPrompt="1"/>
          </p:nvPr>
        </p:nvSpPr>
        <p:spPr>
          <a:xfrm>
            <a:off x="609600" y="609600"/>
            <a:ext cx="10274910" cy="443198"/>
          </a:xfrm>
        </p:spPr>
        <p:txBody>
          <a:bodyPr>
            <a:noAutofit/>
          </a:bodyPr>
          <a:lstStyle>
            <a:lvl1pPr>
              <a:defRPr/>
            </a:lvl1pPr>
          </a:lstStyle>
          <a:p>
            <a:r>
              <a:rPr lang="en-US"/>
              <a:t>TABLE OF CONTENT</a:t>
            </a:r>
          </a:p>
        </p:txBody>
      </p:sp>
      <p:sp>
        <p:nvSpPr>
          <p:cNvPr id="4" name="Oval 3">
            <a:extLst>
              <a:ext uri="{FF2B5EF4-FFF2-40B4-BE49-F238E27FC236}">
                <a16:creationId xmlns:a16="http://schemas.microsoft.com/office/drawing/2014/main" id="{FD61A4ED-2362-4BF0-A576-E9E9FD91F1F4}"/>
              </a:ext>
            </a:extLst>
          </p:cNvPr>
          <p:cNvSpPr/>
          <p:nvPr/>
        </p:nvSpPr>
        <p:spPr>
          <a:xfrm>
            <a:off x="2908005" y="2324025"/>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E71F8B6-611E-4BFE-960A-F978FBBB1290}"/>
              </a:ext>
            </a:extLst>
          </p:cNvPr>
          <p:cNvSpPr txBox="1"/>
          <p:nvPr/>
        </p:nvSpPr>
        <p:spPr>
          <a:xfrm>
            <a:off x="2988679" y="2427282"/>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24" name="Text Placeholder 4">
            <a:extLst>
              <a:ext uri="{FF2B5EF4-FFF2-40B4-BE49-F238E27FC236}">
                <a16:creationId xmlns:a16="http://schemas.microsoft.com/office/drawing/2014/main" id="{B22D6813-7E50-4EDB-B058-AD50EAF1BAEC}"/>
              </a:ext>
            </a:extLst>
          </p:cNvPr>
          <p:cNvSpPr>
            <a:spLocks noGrp="1"/>
          </p:cNvSpPr>
          <p:nvPr userDrawn="1">
            <p:ph type="body" sz="quarter" idx="21" hasCustomPrompt="1"/>
          </p:nvPr>
        </p:nvSpPr>
        <p:spPr>
          <a:xfrm>
            <a:off x="3353374" y="2388033"/>
            <a:ext cx="450850" cy="786384"/>
          </a:xfrm>
        </p:spPr>
        <p:txBody>
          <a:bodyPr anchor="ctr"/>
          <a:lstStyle>
            <a:lvl1pPr>
              <a:lnSpc>
                <a:spcPct val="100000"/>
              </a:lnSpc>
              <a:defRPr sz="4000" b="1">
                <a:solidFill>
                  <a:schemeClr val="bg1"/>
                </a:solidFill>
              </a:defRPr>
            </a:lvl1pPr>
          </a:lstStyle>
          <a:p>
            <a:pPr lvl="0"/>
            <a:r>
              <a:rPr lang="en-US"/>
              <a:t>1</a:t>
            </a:r>
          </a:p>
        </p:txBody>
      </p:sp>
      <p:sp>
        <p:nvSpPr>
          <p:cNvPr id="45" name="Text Placeholder 44">
            <a:extLst>
              <a:ext uri="{FF2B5EF4-FFF2-40B4-BE49-F238E27FC236}">
                <a16:creationId xmlns:a16="http://schemas.microsoft.com/office/drawing/2014/main" id="{45D585A8-2EC1-4D6D-87EA-91CE5050DA6D}"/>
              </a:ext>
            </a:extLst>
          </p:cNvPr>
          <p:cNvSpPr>
            <a:spLocks noGrp="1"/>
          </p:cNvSpPr>
          <p:nvPr>
            <p:ph type="body" sz="quarter" idx="29" hasCustomPrompt="1"/>
          </p:nvPr>
        </p:nvSpPr>
        <p:spPr>
          <a:xfrm>
            <a:off x="2240494" y="3427228"/>
            <a:ext cx="2249423" cy="1577353"/>
          </a:xfrm>
        </p:spPr>
        <p:txBody>
          <a:bodyPr/>
          <a:lstStyle>
            <a:lvl1pPr algn="ctr">
              <a:defRPr sz="2200" b="0">
                <a:solidFill>
                  <a:schemeClr val="tx1"/>
                </a:solidFill>
              </a:defRPr>
            </a:lvl1pPr>
          </a:lstStyle>
          <a:p>
            <a:pPr lvl="0"/>
            <a:r>
              <a:rPr lang="en-US"/>
              <a:t>Use this version when having extremely long section title</a:t>
            </a:r>
          </a:p>
        </p:txBody>
      </p:sp>
      <p:sp>
        <p:nvSpPr>
          <p:cNvPr id="48" name="Text Placeholder 44">
            <a:extLst>
              <a:ext uri="{FF2B5EF4-FFF2-40B4-BE49-F238E27FC236}">
                <a16:creationId xmlns:a16="http://schemas.microsoft.com/office/drawing/2014/main" id="{679AA723-0B81-4E35-BD0B-E01216E47506}"/>
              </a:ext>
            </a:extLst>
          </p:cNvPr>
          <p:cNvSpPr>
            <a:spLocks noGrp="1"/>
          </p:cNvSpPr>
          <p:nvPr>
            <p:ph type="body" sz="quarter" idx="31" hasCustomPrompt="1"/>
          </p:nvPr>
        </p:nvSpPr>
        <p:spPr>
          <a:xfrm>
            <a:off x="4971288" y="3427228"/>
            <a:ext cx="2249423" cy="1577353"/>
          </a:xfrm>
        </p:spPr>
        <p:txBody>
          <a:bodyPr/>
          <a:lstStyle>
            <a:lvl1pPr algn="ctr">
              <a:defRPr sz="2200" b="0">
                <a:solidFill>
                  <a:schemeClr val="tx1"/>
                </a:solidFill>
              </a:defRPr>
            </a:lvl1pPr>
          </a:lstStyle>
          <a:p>
            <a:pPr lvl="0"/>
            <a:r>
              <a:rPr lang="en-US"/>
              <a:t>Use this version when having extremely long section title</a:t>
            </a:r>
          </a:p>
        </p:txBody>
      </p:sp>
      <p:sp>
        <p:nvSpPr>
          <p:cNvPr id="49" name="Text Placeholder 44">
            <a:extLst>
              <a:ext uri="{FF2B5EF4-FFF2-40B4-BE49-F238E27FC236}">
                <a16:creationId xmlns:a16="http://schemas.microsoft.com/office/drawing/2014/main" id="{8C7EAF04-23BA-46AD-B355-ED2A526567D5}"/>
              </a:ext>
            </a:extLst>
          </p:cNvPr>
          <p:cNvSpPr>
            <a:spLocks noGrp="1"/>
          </p:cNvSpPr>
          <p:nvPr>
            <p:ph type="body" sz="quarter" idx="32" hasCustomPrompt="1"/>
          </p:nvPr>
        </p:nvSpPr>
        <p:spPr>
          <a:xfrm>
            <a:off x="7714488" y="3427228"/>
            <a:ext cx="2249423" cy="1577353"/>
          </a:xfrm>
        </p:spPr>
        <p:txBody>
          <a:bodyPr/>
          <a:lstStyle>
            <a:lvl1pPr algn="ctr">
              <a:defRPr sz="2200" b="0">
                <a:solidFill>
                  <a:schemeClr val="tx1"/>
                </a:solidFill>
              </a:defRPr>
            </a:lvl1pPr>
          </a:lstStyle>
          <a:p>
            <a:pPr lvl="0"/>
            <a:r>
              <a:rPr lang="en-US"/>
              <a:t>Use this version when having extremely long section title</a:t>
            </a:r>
          </a:p>
        </p:txBody>
      </p:sp>
      <p:sp>
        <p:nvSpPr>
          <p:cNvPr id="17" name="Oval 16">
            <a:extLst>
              <a:ext uri="{FF2B5EF4-FFF2-40B4-BE49-F238E27FC236}">
                <a16:creationId xmlns:a16="http://schemas.microsoft.com/office/drawing/2014/main" id="{E8D4819D-0875-41C3-8C9B-9B00D70BFCAE}"/>
              </a:ext>
            </a:extLst>
          </p:cNvPr>
          <p:cNvSpPr/>
          <p:nvPr userDrawn="1"/>
        </p:nvSpPr>
        <p:spPr>
          <a:xfrm>
            <a:off x="5638800" y="2324025"/>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74A1E53-7422-48E9-865A-B755B927270F}"/>
              </a:ext>
            </a:extLst>
          </p:cNvPr>
          <p:cNvSpPr txBox="1"/>
          <p:nvPr userDrawn="1"/>
        </p:nvSpPr>
        <p:spPr>
          <a:xfrm>
            <a:off x="5719474" y="2427282"/>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20" name="Text Placeholder 4">
            <a:extLst>
              <a:ext uri="{FF2B5EF4-FFF2-40B4-BE49-F238E27FC236}">
                <a16:creationId xmlns:a16="http://schemas.microsoft.com/office/drawing/2014/main" id="{9E3777F8-4A79-42F4-8873-768A654090AC}"/>
              </a:ext>
            </a:extLst>
          </p:cNvPr>
          <p:cNvSpPr>
            <a:spLocks noGrp="1"/>
          </p:cNvSpPr>
          <p:nvPr>
            <p:ph type="body" sz="quarter" idx="34" hasCustomPrompt="1"/>
          </p:nvPr>
        </p:nvSpPr>
        <p:spPr>
          <a:xfrm>
            <a:off x="6084169" y="2388033"/>
            <a:ext cx="450850" cy="786384"/>
          </a:xfrm>
        </p:spPr>
        <p:txBody>
          <a:bodyPr anchor="ctr"/>
          <a:lstStyle>
            <a:lvl1pPr>
              <a:lnSpc>
                <a:spcPct val="100000"/>
              </a:lnSpc>
              <a:defRPr sz="4000" b="1">
                <a:solidFill>
                  <a:schemeClr val="bg1"/>
                </a:solidFill>
              </a:defRPr>
            </a:lvl1pPr>
          </a:lstStyle>
          <a:p>
            <a:pPr lvl="0"/>
            <a:r>
              <a:rPr lang="en-US"/>
              <a:t>2</a:t>
            </a:r>
          </a:p>
        </p:txBody>
      </p:sp>
      <p:sp>
        <p:nvSpPr>
          <p:cNvPr id="21" name="Oval 20">
            <a:extLst>
              <a:ext uri="{FF2B5EF4-FFF2-40B4-BE49-F238E27FC236}">
                <a16:creationId xmlns:a16="http://schemas.microsoft.com/office/drawing/2014/main" id="{186BC2E1-2CC5-4CB4-8FBB-6918DFF99253}"/>
              </a:ext>
            </a:extLst>
          </p:cNvPr>
          <p:cNvSpPr/>
          <p:nvPr userDrawn="1"/>
        </p:nvSpPr>
        <p:spPr>
          <a:xfrm>
            <a:off x="8386478" y="2323466"/>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BFE40CB-3A40-4C89-9F8B-85A2D56AE8C8}"/>
              </a:ext>
            </a:extLst>
          </p:cNvPr>
          <p:cNvSpPr txBox="1"/>
          <p:nvPr userDrawn="1"/>
        </p:nvSpPr>
        <p:spPr>
          <a:xfrm>
            <a:off x="8467152" y="2426723"/>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23" name="Text Placeholder 4">
            <a:extLst>
              <a:ext uri="{FF2B5EF4-FFF2-40B4-BE49-F238E27FC236}">
                <a16:creationId xmlns:a16="http://schemas.microsoft.com/office/drawing/2014/main" id="{4D55B235-E468-460F-9E11-F0E4F043BD7B}"/>
              </a:ext>
            </a:extLst>
          </p:cNvPr>
          <p:cNvSpPr>
            <a:spLocks noGrp="1"/>
          </p:cNvSpPr>
          <p:nvPr>
            <p:ph type="body" sz="quarter" idx="35" hasCustomPrompt="1"/>
          </p:nvPr>
        </p:nvSpPr>
        <p:spPr>
          <a:xfrm>
            <a:off x="8831847" y="2387474"/>
            <a:ext cx="450850" cy="786384"/>
          </a:xfrm>
        </p:spPr>
        <p:txBody>
          <a:bodyPr anchor="ctr"/>
          <a:lstStyle>
            <a:lvl1pPr>
              <a:lnSpc>
                <a:spcPct val="100000"/>
              </a:lnSpc>
              <a:defRPr sz="4000" b="1">
                <a:solidFill>
                  <a:schemeClr val="bg1"/>
                </a:solidFill>
              </a:defRPr>
            </a:lvl1pPr>
          </a:lstStyle>
          <a:p>
            <a:pPr lvl="0"/>
            <a:r>
              <a:rPr lang="en-US"/>
              <a:t>3</a:t>
            </a:r>
          </a:p>
        </p:txBody>
      </p:sp>
    </p:spTree>
    <p:extLst>
      <p:ext uri="{BB962C8B-B14F-4D97-AF65-F5344CB8AC3E}">
        <p14:creationId xmlns:p14="http://schemas.microsoft.com/office/powerpoint/2010/main" val="1148321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ing text six sectio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12648"/>
            <a:ext cx="10283838" cy="443198"/>
          </a:xfrm>
        </p:spPr>
        <p:txBody>
          <a:bodyPr>
            <a:no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20733" y="2734559"/>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4541094" y="2734559"/>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8461455" y="2745990"/>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3" name="Text Placeholder 2">
            <a:extLst>
              <a:ext uri="{FF2B5EF4-FFF2-40B4-BE49-F238E27FC236}">
                <a16:creationId xmlns:a16="http://schemas.microsoft.com/office/drawing/2014/main" id="{E6A80C65-08BE-4BBB-92AF-AF937DCE9C19}"/>
              </a:ext>
            </a:extLst>
          </p:cNvPr>
          <p:cNvSpPr>
            <a:spLocks noGrp="1"/>
          </p:cNvSpPr>
          <p:nvPr>
            <p:ph type="body" sz="quarter" idx="25" hasCustomPrompt="1"/>
          </p:nvPr>
        </p:nvSpPr>
        <p:spPr>
          <a:xfrm>
            <a:off x="1626732" y="1774783"/>
            <a:ext cx="1096962" cy="524759"/>
          </a:xfrm>
        </p:spPr>
        <p:txBody>
          <a:bodyPr/>
          <a:lstStyle>
            <a:lvl1pPr algn="ctr">
              <a:defRPr sz="4000">
                <a:solidFill>
                  <a:schemeClr val="tx2"/>
                </a:solidFill>
              </a:defRPr>
            </a:lvl1pPr>
          </a:lstStyle>
          <a:p>
            <a:pPr lvl="0"/>
            <a:r>
              <a:rPr lang="en-US"/>
              <a:t>01</a:t>
            </a:r>
          </a:p>
        </p:txBody>
      </p:sp>
      <p:cxnSp>
        <p:nvCxnSpPr>
          <p:cNvPr id="5" name="Straight Connector 4">
            <a:extLst>
              <a:ext uri="{FF2B5EF4-FFF2-40B4-BE49-F238E27FC236}">
                <a16:creationId xmlns:a16="http://schemas.microsoft.com/office/drawing/2014/main" id="{B0FBEC66-EDDF-4BB0-A261-45DD242E6C39}"/>
              </a:ext>
            </a:extLst>
          </p:cNvPr>
          <p:cNvCxnSpPr/>
          <p:nvPr userDrawn="1"/>
        </p:nvCxnSpPr>
        <p:spPr>
          <a:xfrm>
            <a:off x="1868842" y="2488078"/>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CF7DDA50-1593-45FA-9F09-453C7E2B647E}"/>
              </a:ext>
            </a:extLst>
          </p:cNvPr>
          <p:cNvSpPr>
            <a:spLocks noGrp="1"/>
          </p:cNvSpPr>
          <p:nvPr>
            <p:ph type="body" sz="quarter" idx="26" hasCustomPrompt="1"/>
          </p:nvPr>
        </p:nvSpPr>
        <p:spPr>
          <a:xfrm>
            <a:off x="5515297" y="1774783"/>
            <a:ext cx="1096962" cy="524759"/>
          </a:xfrm>
        </p:spPr>
        <p:txBody>
          <a:bodyPr/>
          <a:lstStyle>
            <a:lvl1pPr algn="ctr">
              <a:defRPr sz="4000">
                <a:solidFill>
                  <a:schemeClr val="tx2"/>
                </a:solidFill>
              </a:defRPr>
            </a:lvl1pPr>
          </a:lstStyle>
          <a:p>
            <a:pPr lvl="0"/>
            <a:r>
              <a:rPr lang="en-US"/>
              <a:t>02</a:t>
            </a:r>
          </a:p>
        </p:txBody>
      </p:sp>
      <p:cxnSp>
        <p:nvCxnSpPr>
          <p:cNvPr id="18" name="Straight Connector 17">
            <a:extLst>
              <a:ext uri="{FF2B5EF4-FFF2-40B4-BE49-F238E27FC236}">
                <a16:creationId xmlns:a16="http://schemas.microsoft.com/office/drawing/2014/main" id="{DD51DD13-E743-4B6F-A37C-740B632BACDF}"/>
              </a:ext>
            </a:extLst>
          </p:cNvPr>
          <p:cNvCxnSpPr/>
          <p:nvPr userDrawn="1"/>
        </p:nvCxnSpPr>
        <p:spPr>
          <a:xfrm>
            <a:off x="5757407" y="2488078"/>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3B09A4D9-5C73-416B-A210-4A3EE0550EE6}"/>
              </a:ext>
            </a:extLst>
          </p:cNvPr>
          <p:cNvSpPr>
            <a:spLocks noGrp="1"/>
          </p:cNvSpPr>
          <p:nvPr>
            <p:ph type="body" sz="quarter" idx="27" hasCustomPrompt="1"/>
          </p:nvPr>
        </p:nvSpPr>
        <p:spPr>
          <a:xfrm>
            <a:off x="9467454" y="1786214"/>
            <a:ext cx="1096962" cy="524759"/>
          </a:xfrm>
        </p:spPr>
        <p:txBody>
          <a:bodyPr/>
          <a:lstStyle>
            <a:lvl1pPr algn="ctr">
              <a:defRPr sz="4000">
                <a:solidFill>
                  <a:schemeClr val="tx2"/>
                </a:solidFill>
              </a:defRPr>
            </a:lvl1pPr>
          </a:lstStyle>
          <a:p>
            <a:pPr lvl="0"/>
            <a:r>
              <a:rPr lang="en-US"/>
              <a:t>03</a:t>
            </a:r>
          </a:p>
        </p:txBody>
      </p:sp>
      <p:cxnSp>
        <p:nvCxnSpPr>
          <p:cNvPr id="20" name="Straight Connector 19">
            <a:extLst>
              <a:ext uri="{FF2B5EF4-FFF2-40B4-BE49-F238E27FC236}">
                <a16:creationId xmlns:a16="http://schemas.microsoft.com/office/drawing/2014/main" id="{FF70D520-D79C-4CC8-9B0F-87542D9FBBA4}"/>
              </a:ext>
            </a:extLst>
          </p:cNvPr>
          <p:cNvCxnSpPr/>
          <p:nvPr userDrawn="1"/>
        </p:nvCxnSpPr>
        <p:spPr>
          <a:xfrm>
            <a:off x="9709564" y="249950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3">
            <a:extLst>
              <a:ext uri="{FF2B5EF4-FFF2-40B4-BE49-F238E27FC236}">
                <a16:creationId xmlns:a16="http://schemas.microsoft.com/office/drawing/2014/main" id="{F5FCCA60-85C8-4CB0-B86A-A6EDD856EFCC}"/>
              </a:ext>
            </a:extLst>
          </p:cNvPr>
          <p:cNvSpPr>
            <a:spLocks noGrp="1"/>
          </p:cNvSpPr>
          <p:nvPr>
            <p:ph type="body" sz="quarter" idx="28" hasCustomPrompt="1"/>
          </p:nvPr>
        </p:nvSpPr>
        <p:spPr>
          <a:xfrm>
            <a:off x="620733" y="5105400"/>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4" name="Text Placeholder 3">
            <a:extLst>
              <a:ext uri="{FF2B5EF4-FFF2-40B4-BE49-F238E27FC236}">
                <a16:creationId xmlns:a16="http://schemas.microsoft.com/office/drawing/2014/main" id="{DBDE0FD0-2A71-405F-9C52-3EEDE1523587}"/>
              </a:ext>
            </a:extLst>
          </p:cNvPr>
          <p:cNvSpPr>
            <a:spLocks noGrp="1"/>
          </p:cNvSpPr>
          <p:nvPr>
            <p:ph type="body" sz="quarter" idx="29" hasCustomPrompt="1"/>
          </p:nvPr>
        </p:nvSpPr>
        <p:spPr>
          <a:xfrm>
            <a:off x="4541094" y="5105400"/>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7" name="Text Placeholder 3">
            <a:extLst>
              <a:ext uri="{FF2B5EF4-FFF2-40B4-BE49-F238E27FC236}">
                <a16:creationId xmlns:a16="http://schemas.microsoft.com/office/drawing/2014/main" id="{3ACAAB46-FDC8-4A20-90E9-531C9CC12AC0}"/>
              </a:ext>
            </a:extLst>
          </p:cNvPr>
          <p:cNvSpPr>
            <a:spLocks noGrp="1"/>
          </p:cNvSpPr>
          <p:nvPr>
            <p:ph type="body" sz="quarter" idx="30" hasCustomPrompt="1"/>
          </p:nvPr>
        </p:nvSpPr>
        <p:spPr>
          <a:xfrm>
            <a:off x="8461455" y="5105400"/>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8" name="Text Placeholder 2">
            <a:extLst>
              <a:ext uri="{FF2B5EF4-FFF2-40B4-BE49-F238E27FC236}">
                <a16:creationId xmlns:a16="http://schemas.microsoft.com/office/drawing/2014/main" id="{91D10A52-ADE7-42E2-945E-8D149E65918A}"/>
              </a:ext>
            </a:extLst>
          </p:cNvPr>
          <p:cNvSpPr>
            <a:spLocks noGrp="1"/>
          </p:cNvSpPr>
          <p:nvPr>
            <p:ph type="body" sz="quarter" idx="31" hasCustomPrompt="1"/>
          </p:nvPr>
        </p:nvSpPr>
        <p:spPr>
          <a:xfrm>
            <a:off x="1626732" y="4145624"/>
            <a:ext cx="1096962" cy="524759"/>
          </a:xfrm>
        </p:spPr>
        <p:txBody>
          <a:bodyPr/>
          <a:lstStyle>
            <a:lvl1pPr algn="ctr">
              <a:defRPr sz="4000">
                <a:solidFill>
                  <a:schemeClr val="tx2"/>
                </a:solidFill>
              </a:defRPr>
            </a:lvl1pPr>
          </a:lstStyle>
          <a:p>
            <a:pPr lvl="0"/>
            <a:r>
              <a:rPr lang="en-US"/>
              <a:t>04</a:t>
            </a:r>
          </a:p>
        </p:txBody>
      </p:sp>
      <p:cxnSp>
        <p:nvCxnSpPr>
          <p:cNvPr id="30" name="Straight Connector 29">
            <a:extLst>
              <a:ext uri="{FF2B5EF4-FFF2-40B4-BE49-F238E27FC236}">
                <a16:creationId xmlns:a16="http://schemas.microsoft.com/office/drawing/2014/main" id="{F650DE45-14EB-4015-AF24-979934BD2793}"/>
              </a:ext>
            </a:extLst>
          </p:cNvPr>
          <p:cNvCxnSpPr/>
          <p:nvPr userDrawn="1"/>
        </p:nvCxnSpPr>
        <p:spPr>
          <a:xfrm>
            <a:off x="1868842" y="485891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Text Placeholder 2">
            <a:extLst>
              <a:ext uri="{FF2B5EF4-FFF2-40B4-BE49-F238E27FC236}">
                <a16:creationId xmlns:a16="http://schemas.microsoft.com/office/drawing/2014/main" id="{8C09EEAA-B0EA-43DF-96AA-06C8003C8E24}"/>
              </a:ext>
            </a:extLst>
          </p:cNvPr>
          <p:cNvSpPr>
            <a:spLocks noGrp="1"/>
          </p:cNvSpPr>
          <p:nvPr>
            <p:ph type="body" sz="quarter" idx="32" hasCustomPrompt="1"/>
          </p:nvPr>
        </p:nvSpPr>
        <p:spPr>
          <a:xfrm>
            <a:off x="5506369" y="4145624"/>
            <a:ext cx="1096962" cy="524759"/>
          </a:xfrm>
        </p:spPr>
        <p:txBody>
          <a:bodyPr/>
          <a:lstStyle>
            <a:lvl1pPr algn="ctr">
              <a:defRPr sz="4000">
                <a:solidFill>
                  <a:schemeClr val="tx2"/>
                </a:solidFill>
              </a:defRPr>
            </a:lvl1pPr>
          </a:lstStyle>
          <a:p>
            <a:pPr lvl="0"/>
            <a:r>
              <a:rPr lang="en-US"/>
              <a:t>05</a:t>
            </a:r>
          </a:p>
        </p:txBody>
      </p:sp>
      <p:cxnSp>
        <p:nvCxnSpPr>
          <p:cNvPr id="32" name="Straight Connector 31">
            <a:extLst>
              <a:ext uri="{FF2B5EF4-FFF2-40B4-BE49-F238E27FC236}">
                <a16:creationId xmlns:a16="http://schemas.microsoft.com/office/drawing/2014/main" id="{C17B79C0-3FBE-461B-9CC6-D7B0C5E82F07}"/>
              </a:ext>
            </a:extLst>
          </p:cNvPr>
          <p:cNvCxnSpPr/>
          <p:nvPr userDrawn="1"/>
        </p:nvCxnSpPr>
        <p:spPr>
          <a:xfrm>
            <a:off x="5748479" y="485891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
            <a:extLst>
              <a:ext uri="{FF2B5EF4-FFF2-40B4-BE49-F238E27FC236}">
                <a16:creationId xmlns:a16="http://schemas.microsoft.com/office/drawing/2014/main" id="{7A2D1D7B-3040-4D47-9C46-FDD4D249AFF8}"/>
              </a:ext>
            </a:extLst>
          </p:cNvPr>
          <p:cNvSpPr>
            <a:spLocks noGrp="1"/>
          </p:cNvSpPr>
          <p:nvPr>
            <p:ph type="body" sz="quarter" idx="33" hasCustomPrompt="1"/>
          </p:nvPr>
        </p:nvSpPr>
        <p:spPr>
          <a:xfrm>
            <a:off x="9467454" y="4145624"/>
            <a:ext cx="1096962" cy="524759"/>
          </a:xfrm>
        </p:spPr>
        <p:txBody>
          <a:bodyPr/>
          <a:lstStyle>
            <a:lvl1pPr algn="ctr">
              <a:defRPr sz="4000">
                <a:solidFill>
                  <a:schemeClr val="tx2"/>
                </a:solidFill>
              </a:defRPr>
            </a:lvl1pPr>
          </a:lstStyle>
          <a:p>
            <a:pPr lvl="0"/>
            <a:r>
              <a:rPr lang="en-US"/>
              <a:t>06</a:t>
            </a:r>
          </a:p>
        </p:txBody>
      </p:sp>
      <p:cxnSp>
        <p:nvCxnSpPr>
          <p:cNvPr id="36" name="Straight Connector 35">
            <a:extLst>
              <a:ext uri="{FF2B5EF4-FFF2-40B4-BE49-F238E27FC236}">
                <a16:creationId xmlns:a16="http://schemas.microsoft.com/office/drawing/2014/main" id="{FB304FE3-0A60-4A3F-AB03-E7261AC2556F}"/>
              </a:ext>
            </a:extLst>
          </p:cNvPr>
          <p:cNvCxnSpPr/>
          <p:nvPr userDrawn="1"/>
        </p:nvCxnSpPr>
        <p:spPr>
          <a:xfrm>
            <a:off x="9709564" y="485891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3">
            <a:extLst>
              <a:ext uri="{FF2B5EF4-FFF2-40B4-BE49-F238E27FC236}">
                <a16:creationId xmlns:a16="http://schemas.microsoft.com/office/drawing/2014/main" id="{E4161ABC-2BEA-44B1-A12D-03169C2A6E2A}"/>
              </a:ext>
            </a:extLst>
          </p:cNvPr>
          <p:cNvSpPr>
            <a:spLocks noGrp="1"/>
          </p:cNvSpPr>
          <p:nvPr>
            <p:ph type="pic" sz="quarter" idx="48" hasCustomPrompt="1"/>
          </p:nvPr>
        </p:nvSpPr>
        <p:spPr>
          <a:xfrm>
            <a:off x="4111752" y="1842194"/>
            <a:ext cx="18288" cy="1828800"/>
          </a:xfrm>
          <a:solidFill>
            <a:schemeClr val="tx1">
              <a:lumMod val="20000"/>
              <a:lumOff val="80000"/>
            </a:schemeClr>
          </a:solidFill>
        </p:spPr>
        <p:txBody>
          <a:bodyPr/>
          <a:lstStyle/>
          <a:p>
            <a:r>
              <a:rPr lang="en-US"/>
              <a:t> </a:t>
            </a:r>
          </a:p>
        </p:txBody>
      </p:sp>
      <p:sp>
        <p:nvSpPr>
          <p:cNvPr id="33" name="Picture Placeholder 3">
            <a:extLst>
              <a:ext uri="{FF2B5EF4-FFF2-40B4-BE49-F238E27FC236}">
                <a16:creationId xmlns:a16="http://schemas.microsoft.com/office/drawing/2014/main" id="{C69D8D0C-317E-42F2-A9DB-0CFE2A6CACDB}"/>
              </a:ext>
            </a:extLst>
          </p:cNvPr>
          <p:cNvSpPr>
            <a:spLocks noGrp="1"/>
          </p:cNvSpPr>
          <p:nvPr>
            <p:ph type="pic" sz="quarter" idx="49" hasCustomPrompt="1"/>
          </p:nvPr>
        </p:nvSpPr>
        <p:spPr>
          <a:xfrm>
            <a:off x="8061867" y="1828800"/>
            <a:ext cx="18288" cy="1828800"/>
          </a:xfrm>
          <a:solidFill>
            <a:schemeClr val="tx1">
              <a:lumMod val="20000"/>
              <a:lumOff val="80000"/>
            </a:schemeClr>
          </a:solidFill>
        </p:spPr>
        <p:txBody>
          <a:bodyPr/>
          <a:lstStyle/>
          <a:p>
            <a:r>
              <a:rPr lang="en-US"/>
              <a:t> </a:t>
            </a:r>
          </a:p>
        </p:txBody>
      </p:sp>
      <p:sp>
        <p:nvSpPr>
          <p:cNvPr id="34" name="Picture Placeholder 3">
            <a:extLst>
              <a:ext uri="{FF2B5EF4-FFF2-40B4-BE49-F238E27FC236}">
                <a16:creationId xmlns:a16="http://schemas.microsoft.com/office/drawing/2014/main" id="{9DBA3FE4-D965-43D6-B258-F7619EB15FFF}"/>
              </a:ext>
            </a:extLst>
          </p:cNvPr>
          <p:cNvSpPr>
            <a:spLocks noGrp="1"/>
          </p:cNvSpPr>
          <p:nvPr>
            <p:ph type="pic" sz="quarter" idx="51" hasCustomPrompt="1"/>
          </p:nvPr>
        </p:nvSpPr>
        <p:spPr>
          <a:xfrm rot="16200000">
            <a:off x="6086857" y="-1533144"/>
            <a:ext cx="18288" cy="10972800"/>
          </a:xfrm>
          <a:solidFill>
            <a:schemeClr val="tx1">
              <a:lumMod val="20000"/>
              <a:lumOff val="80000"/>
            </a:schemeClr>
          </a:solidFill>
        </p:spPr>
        <p:txBody>
          <a:bodyPr/>
          <a:lstStyle/>
          <a:p>
            <a:r>
              <a:rPr lang="en-US"/>
              <a:t> </a:t>
            </a:r>
          </a:p>
        </p:txBody>
      </p:sp>
      <p:sp>
        <p:nvSpPr>
          <p:cNvPr id="42" name="Picture Placeholder 3">
            <a:extLst>
              <a:ext uri="{FF2B5EF4-FFF2-40B4-BE49-F238E27FC236}">
                <a16:creationId xmlns:a16="http://schemas.microsoft.com/office/drawing/2014/main" id="{A5773E73-A1D6-454E-84C4-B04EAF804A42}"/>
              </a:ext>
            </a:extLst>
          </p:cNvPr>
          <p:cNvSpPr>
            <a:spLocks noGrp="1"/>
          </p:cNvSpPr>
          <p:nvPr>
            <p:ph type="pic" sz="quarter" idx="52" hasCustomPrompt="1"/>
          </p:nvPr>
        </p:nvSpPr>
        <p:spPr>
          <a:xfrm>
            <a:off x="4100919" y="4242601"/>
            <a:ext cx="18288" cy="1828800"/>
          </a:xfrm>
          <a:solidFill>
            <a:schemeClr val="tx1">
              <a:lumMod val="20000"/>
              <a:lumOff val="80000"/>
            </a:schemeClr>
          </a:solidFill>
        </p:spPr>
        <p:txBody>
          <a:bodyPr/>
          <a:lstStyle/>
          <a:p>
            <a:r>
              <a:rPr lang="en-US"/>
              <a:t> </a:t>
            </a:r>
          </a:p>
        </p:txBody>
      </p:sp>
      <p:sp>
        <p:nvSpPr>
          <p:cNvPr id="43" name="Picture Placeholder 3">
            <a:extLst>
              <a:ext uri="{FF2B5EF4-FFF2-40B4-BE49-F238E27FC236}">
                <a16:creationId xmlns:a16="http://schemas.microsoft.com/office/drawing/2014/main" id="{435D1CD9-3B7A-4AF5-A158-69DDEF652245}"/>
              </a:ext>
            </a:extLst>
          </p:cNvPr>
          <p:cNvSpPr>
            <a:spLocks noGrp="1"/>
          </p:cNvSpPr>
          <p:nvPr>
            <p:ph type="pic" sz="quarter" idx="53" hasCustomPrompt="1"/>
          </p:nvPr>
        </p:nvSpPr>
        <p:spPr>
          <a:xfrm>
            <a:off x="8051034" y="4229207"/>
            <a:ext cx="18288" cy="1828800"/>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315516125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ing Text eight sectio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09600"/>
            <a:ext cx="10274910" cy="443198"/>
          </a:xfrm>
        </p:spPr>
        <p:txBody>
          <a:bodyPr>
            <a:no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4718" y="3048909"/>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3" name="Text Placeholder 2">
            <a:extLst>
              <a:ext uri="{FF2B5EF4-FFF2-40B4-BE49-F238E27FC236}">
                <a16:creationId xmlns:a16="http://schemas.microsoft.com/office/drawing/2014/main" id="{E6A80C65-08BE-4BBB-92AF-AF937DCE9C19}"/>
              </a:ext>
            </a:extLst>
          </p:cNvPr>
          <p:cNvSpPr>
            <a:spLocks noGrp="1"/>
          </p:cNvSpPr>
          <p:nvPr>
            <p:ph type="body" sz="quarter" idx="25" hasCustomPrompt="1"/>
          </p:nvPr>
        </p:nvSpPr>
        <p:spPr>
          <a:xfrm>
            <a:off x="1193039" y="2048143"/>
            <a:ext cx="1096962" cy="524759"/>
          </a:xfrm>
        </p:spPr>
        <p:txBody>
          <a:bodyPr/>
          <a:lstStyle>
            <a:lvl1pPr algn="ctr">
              <a:defRPr sz="4000">
                <a:solidFill>
                  <a:schemeClr val="tx2"/>
                </a:solidFill>
              </a:defRPr>
            </a:lvl1pPr>
          </a:lstStyle>
          <a:p>
            <a:pPr lvl="0"/>
            <a:r>
              <a:rPr lang="en-US"/>
              <a:t>01</a:t>
            </a:r>
          </a:p>
        </p:txBody>
      </p:sp>
      <p:cxnSp>
        <p:nvCxnSpPr>
          <p:cNvPr id="5" name="Straight Connector 4">
            <a:extLst>
              <a:ext uri="{FF2B5EF4-FFF2-40B4-BE49-F238E27FC236}">
                <a16:creationId xmlns:a16="http://schemas.microsoft.com/office/drawing/2014/main" id="{B0FBEC66-EDDF-4BB0-A261-45DD242E6C39}"/>
              </a:ext>
            </a:extLst>
          </p:cNvPr>
          <p:cNvCxnSpPr/>
          <p:nvPr userDrawn="1"/>
        </p:nvCxnSpPr>
        <p:spPr>
          <a:xfrm>
            <a:off x="1435149" y="2761438"/>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CF7DDA50-1593-45FA-9F09-453C7E2B647E}"/>
              </a:ext>
            </a:extLst>
          </p:cNvPr>
          <p:cNvSpPr>
            <a:spLocks noGrp="1"/>
          </p:cNvSpPr>
          <p:nvPr>
            <p:ph type="body" sz="quarter" idx="26" hasCustomPrompt="1"/>
          </p:nvPr>
        </p:nvSpPr>
        <p:spPr>
          <a:xfrm>
            <a:off x="4090368" y="2048143"/>
            <a:ext cx="1096962" cy="524759"/>
          </a:xfrm>
        </p:spPr>
        <p:txBody>
          <a:bodyPr/>
          <a:lstStyle>
            <a:lvl1pPr algn="ctr">
              <a:defRPr sz="4000">
                <a:solidFill>
                  <a:schemeClr val="tx2"/>
                </a:solidFill>
              </a:defRPr>
            </a:lvl1pPr>
          </a:lstStyle>
          <a:p>
            <a:pPr lvl="0"/>
            <a:r>
              <a:rPr lang="en-US"/>
              <a:t>02</a:t>
            </a:r>
          </a:p>
        </p:txBody>
      </p:sp>
      <p:cxnSp>
        <p:nvCxnSpPr>
          <p:cNvPr id="18" name="Straight Connector 17">
            <a:extLst>
              <a:ext uri="{FF2B5EF4-FFF2-40B4-BE49-F238E27FC236}">
                <a16:creationId xmlns:a16="http://schemas.microsoft.com/office/drawing/2014/main" id="{DD51DD13-E743-4B6F-A37C-740B632BACDF}"/>
              </a:ext>
            </a:extLst>
          </p:cNvPr>
          <p:cNvCxnSpPr/>
          <p:nvPr userDrawn="1"/>
        </p:nvCxnSpPr>
        <p:spPr>
          <a:xfrm>
            <a:off x="4332478" y="2761438"/>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3B09A4D9-5C73-416B-A210-4A3EE0550EE6}"/>
              </a:ext>
            </a:extLst>
          </p:cNvPr>
          <p:cNvSpPr>
            <a:spLocks noGrp="1"/>
          </p:cNvSpPr>
          <p:nvPr>
            <p:ph type="body" sz="quarter" idx="27" hasCustomPrompt="1"/>
          </p:nvPr>
        </p:nvSpPr>
        <p:spPr>
          <a:xfrm>
            <a:off x="6999787" y="2048143"/>
            <a:ext cx="1096962" cy="524759"/>
          </a:xfrm>
        </p:spPr>
        <p:txBody>
          <a:bodyPr/>
          <a:lstStyle>
            <a:lvl1pPr algn="ctr">
              <a:defRPr sz="4000">
                <a:solidFill>
                  <a:schemeClr val="tx2"/>
                </a:solidFill>
              </a:defRPr>
            </a:lvl1pPr>
          </a:lstStyle>
          <a:p>
            <a:pPr lvl="0"/>
            <a:r>
              <a:rPr lang="en-US"/>
              <a:t>03</a:t>
            </a:r>
          </a:p>
        </p:txBody>
      </p:sp>
      <p:cxnSp>
        <p:nvCxnSpPr>
          <p:cNvPr id="20" name="Straight Connector 19">
            <a:extLst>
              <a:ext uri="{FF2B5EF4-FFF2-40B4-BE49-F238E27FC236}">
                <a16:creationId xmlns:a16="http://schemas.microsoft.com/office/drawing/2014/main" id="{FF70D520-D79C-4CC8-9B0F-87542D9FBBA4}"/>
              </a:ext>
            </a:extLst>
          </p:cNvPr>
          <p:cNvCxnSpPr/>
          <p:nvPr userDrawn="1"/>
        </p:nvCxnSpPr>
        <p:spPr>
          <a:xfrm>
            <a:off x="7241897" y="2761438"/>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58A7684F-6EDC-4A75-97B1-EB0CA1B5489C}"/>
              </a:ext>
            </a:extLst>
          </p:cNvPr>
          <p:cNvSpPr>
            <a:spLocks noGrp="1"/>
          </p:cNvSpPr>
          <p:nvPr>
            <p:ph type="body" sz="quarter" idx="29" hasCustomPrompt="1"/>
          </p:nvPr>
        </p:nvSpPr>
        <p:spPr>
          <a:xfrm>
            <a:off x="9898753" y="2048143"/>
            <a:ext cx="1096962" cy="524759"/>
          </a:xfrm>
        </p:spPr>
        <p:txBody>
          <a:bodyPr/>
          <a:lstStyle>
            <a:lvl1pPr algn="ctr">
              <a:defRPr sz="4000">
                <a:solidFill>
                  <a:schemeClr val="tx2"/>
                </a:solidFill>
              </a:defRPr>
            </a:lvl1pPr>
          </a:lstStyle>
          <a:p>
            <a:pPr lvl="0"/>
            <a:r>
              <a:rPr lang="en-US"/>
              <a:t>04</a:t>
            </a:r>
          </a:p>
        </p:txBody>
      </p:sp>
      <p:cxnSp>
        <p:nvCxnSpPr>
          <p:cNvPr id="23" name="Straight Connector 22">
            <a:extLst>
              <a:ext uri="{FF2B5EF4-FFF2-40B4-BE49-F238E27FC236}">
                <a16:creationId xmlns:a16="http://schemas.microsoft.com/office/drawing/2014/main" id="{B619149D-608A-4DBA-BBFB-C62FBE8C42C5}"/>
              </a:ext>
            </a:extLst>
          </p:cNvPr>
          <p:cNvCxnSpPr>
            <a:cxnSpLocks/>
          </p:cNvCxnSpPr>
          <p:nvPr userDrawn="1"/>
        </p:nvCxnSpPr>
        <p:spPr>
          <a:xfrm>
            <a:off x="10140863" y="2761438"/>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DF03F7C7-5E4F-4AF8-99FF-2ED5C80BC8F7}"/>
              </a:ext>
            </a:extLst>
          </p:cNvPr>
          <p:cNvSpPr>
            <a:spLocks noGrp="1"/>
          </p:cNvSpPr>
          <p:nvPr userDrawn="1">
            <p:ph type="body" sz="quarter" idx="30" hasCustomPrompt="1"/>
          </p:nvPr>
        </p:nvSpPr>
        <p:spPr>
          <a:xfrm>
            <a:off x="3514137" y="3048909"/>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28" name="Text Placeholder 3">
            <a:extLst>
              <a:ext uri="{FF2B5EF4-FFF2-40B4-BE49-F238E27FC236}">
                <a16:creationId xmlns:a16="http://schemas.microsoft.com/office/drawing/2014/main" id="{7B5803BC-F9B7-4ADF-8D9A-02BBBDCC249D}"/>
              </a:ext>
            </a:extLst>
          </p:cNvPr>
          <p:cNvSpPr>
            <a:spLocks noGrp="1"/>
          </p:cNvSpPr>
          <p:nvPr userDrawn="1">
            <p:ph type="body" sz="quarter" idx="31" hasCustomPrompt="1"/>
          </p:nvPr>
        </p:nvSpPr>
        <p:spPr>
          <a:xfrm>
            <a:off x="6423556" y="3048909"/>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30" name="Text Placeholder 3">
            <a:extLst>
              <a:ext uri="{FF2B5EF4-FFF2-40B4-BE49-F238E27FC236}">
                <a16:creationId xmlns:a16="http://schemas.microsoft.com/office/drawing/2014/main" id="{0494C025-8E35-49F8-953C-A6B78A8942DA}"/>
              </a:ext>
            </a:extLst>
          </p:cNvPr>
          <p:cNvSpPr>
            <a:spLocks noGrp="1"/>
          </p:cNvSpPr>
          <p:nvPr userDrawn="1">
            <p:ph type="body" sz="quarter" idx="32" hasCustomPrompt="1"/>
          </p:nvPr>
        </p:nvSpPr>
        <p:spPr>
          <a:xfrm>
            <a:off x="9332976" y="3048909"/>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36" name="Text Placeholder 3">
            <a:extLst>
              <a:ext uri="{FF2B5EF4-FFF2-40B4-BE49-F238E27FC236}">
                <a16:creationId xmlns:a16="http://schemas.microsoft.com/office/drawing/2014/main" id="{878EE201-6F6E-46E0-B2AC-D0570C83D61A}"/>
              </a:ext>
            </a:extLst>
          </p:cNvPr>
          <p:cNvSpPr>
            <a:spLocks noGrp="1"/>
          </p:cNvSpPr>
          <p:nvPr userDrawn="1">
            <p:ph type="body" sz="quarter" idx="33" hasCustomPrompt="1"/>
          </p:nvPr>
        </p:nvSpPr>
        <p:spPr>
          <a:xfrm>
            <a:off x="616599" y="5419750"/>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37" name="Text Placeholder 2">
            <a:extLst>
              <a:ext uri="{FF2B5EF4-FFF2-40B4-BE49-F238E27FC236}">
                <a16:creationId xmlns:a16="http://schemas.microsoft.com/office/drawing/2014/main" id="{CD119910-C2BA-448F-A936-5AD6C5E5BDFC}"/>
              </a:ext>
            </a:extLst>
          </p:cNvPr>
          <p:cNvSpPr>
            <a:spLocks noGrp="1"/>
          </p:cNvSpPr>
          <p:nvPr userDrawn="1">
            <p:ph type="body" sz="quarter" idx="34" hasCustomPrompt="1"/>
          </p:nvPr>
        </p:nvSpPr>
        <p:spPr>
          <a:xfrm>
            <a:off x="1204920" y="4418984"/>
            <a:ext cx="1096962" cy="524759"/>
          </a:xfrm>
        </p:spPr>
        <p:txBody>
          <a:bodyPr/>
          <a:lstStyle>
            <a:lvl1pPr algn="ctr">
              <a:defRPr sz="4000">
                <a:solidFill>
                  <a:schemeClr val="tx2"/>
                </a:solidFill>
              </a:defRPr>
            </a:lvl1pPr>
          </a:lstStyle>
          <a:p>
            <a:pPr lvl="0"/>
            <a:r>
              <a:rPr lang="en-US"/>
              <a:t>05</a:t>
            </a:r>
          </a:p>
        </p:txBody>
      </p:sp>
      <p:cxnSp>
        <p:nvCxnSpPr>
          <p:cNvPr id="38" name="Straight Connector 37">
            <a:extLst>
              <a:ext uri="{FF2B5EF4-FFF2-40B4-BE49-F238E27FC236}">
                <a16:creationId xmlns:a16="http://schemas.microsoft.com/office/drawing/2014/main" id="{E4D18228-7DF9-4AA8-8E4B-ACAEB217138B}"/>
              </a:ext>
            </a:extLst>
          </p:cNvPr>
          <p:cNvCxnSpPr/>
          <p:nvPr userDrawn="1"/>
        </p:nvCxnSpPr>
        <p:spPr>
          <a:xfrm>
            <a:off x="1447030" y="513227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A1C0E600-AF65-4A9C-8697-73DEAC330A55}"/>
              </a:ext>
            </a:extLst>
          </p:cNvPr>
          <p:cNvSpPr>
            <a:spLocks noGrp="1"/>
          </p:cNvSpPr>
          <p:nvPr userDrawn="1">
            <p:ph type="body" sz="quarter" idx="35" hasCustomPrompt="1"/>
          </p:nvPr>
        </p:nvSpPr>
        <p:spPr>
          <a:xfrm>
            <a:off x="4096035" y="4418984"/>
            <a:ext cx="1096962" cy="524759"/>
          </a:xfrm>
        </p:spPr>
        <p:txBody>
          <a:bodyPr/>
          <a:lstStyle>
            <a:lvl1pPr algn="ctr">
              <a:defRPr sz="4000">
                <a:solidFill>
                  <a:schemeClr val="tx2"/>
                </a:solidFill>
              </a:defRPr>
            </a:lvl1pPr>
          </a:lstStyle>
          <a:p>
            <a:pPr lvl="0"/>
            <a:r>
              <a:rPr lang="en-US"/>
              <a:t>06</a:t>
            </a:r>
          </a:p>
        </p:txBody>
      </p:sp>
      <p:cxnSp>
        <p:nvCxnSpPr>
          <p:cNvPr id="40" name="Straight Connector 39">
            <a:extLst>
              <a:ext uri="{FF2B5EF4-FFF2-40B4-BE49-F238E27FC236}">
                <a16:creationId xmlns:a16="http://schemas.microsoft.com/office/drawing/2014/main" id="{4C9BFAC0-1F4F-4658-9661-E63535946031}"/>
              </a:ext>
            </a:extLst>
          </p:cNvPr>
          <p:cNvCxnSpPr/>
          <p:nvPr userDrawn="1"/>
        </p:nvCxnSpPr>
        <p:spPr>
          <a:xfrm>
            <a:off x="4338145" y="513227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Text Placeholder 2">
            <a:extLst>
              <a:ext uri="{FF2B5EF4-FFF2-40B4-BE49-F238E27FC236}">
                <a16:creationId xmlns:a16="http://schemas.microsoft.com/office/drawing/2014/main" id="{05351257-7534-4359-880A-C707BF193A97}"/>
              </a:ext>
            </a:extLst>
          </p:cNvPr>
          <p:cNvSpPr>
            <a:spLocks noGrp="1"/>
          </p:cNvSpPr>
          <p:nvPr userDrawn="1">
            <p:ph type="body" sz="quarter" idx="36" hasCustomPrompt="1"/>
          </p:nvPr>
        </p:nvSpPr>
        <p:spPr>
          <a:xfrm>
            <a:off x="6999240" y="4418984"/>
            <a:ext cx="1096962" cy="524759"/>
          </a:xfrm>
        </p:spPr>
        <p:txBody>
          <a:bodyPr/>
          <a:lstStyle>
            <a:lvl1pPr algn="ctr">
              <a:defRPr sz="4000">
                <a:solidFill>
                  <a:schemeClr val="tx2"/>
                </a:solidFill>
              </a:defRPr>
            </a:lvl1pPr>
          </a:lstStyle>
          <a:p>
            <a:pPr lvl="0"/>
            <a:r>
              <a:rPr lang="en-US"/>
              <a:t>07</a:t>
            </a:r>
          </a:p>
        </p:txBody>
      </p:sp>
      <p:cxnSp>
        <p:nvCxnSpPr>
          <p:cNvPr id="42" name="Straight Connector 41">
            <a:extLst>
              <a:ext uri="{FF2B5EF4-FFF2-40B4-BE49-F238E27FC236}">
                <a16:creationId xmlns:a16="http://schemas.microsoft.com/office/drawing/2014/main" id="{4AC8B278-7BE0-4809-B788-CD3C6A65223B}"/>
              </a:ext>
            </a:extLst>
          </p:cNvPr>
          <p:cNvCxnSpPr/>
          <p:nvPr userDrawn="1"/>
        </p:nvCxnSpPr>
        <p:spPr>
          <a:xfrm>
            <a:off x="7241350" y="513227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Text Placeholder 2">
            <a:extLst>
              <a:ext uri="{FF2B5EF4-FFF2-40B4-BE49-F238E27FC236}">
                <a16:creationId xmlns:a16="http://schemas.microsoft.com/office/drawing/2014/main" id="{328F286C-0B55-4F09-A561-FB0E8C39C730}"/>
              </a:ext>
            </a:extLst>
          </p:cNvPr>
          <p:cNvSpPr>
            <a:spLocks noGrp="1"/>
          </p:cNvSpPr>
          <p:nvPr userDrawn="1">
            <p:ph type="body" sz="quarter" idx="37" hasCustomPrompt="1"/>
          </p:nvPr>
        </p:nvSpPr>
        <p:spPr>
          <a:xfrm>
            <a:off x="9891989" y="4418984"/>
            <a:ext cx="1096962" cy="524759"/>
          </a:xfrm>
        </p:spPr>
        <p:txBody>
          <a:bodyPr/>
          <a:lstStyle>
            <a:lvl1pPr algn="ctr">
              <a:defRPr sz="4000">
                <a:solidFill>
                  <a:schemeClr val="tx2"/>
                </a:solidFill>
              </a:defRPr>
            </a:lvl1pPr>
          </a:lstStyle>
          <a:p>
            <a:pPr lvl="0"/>
            <a:r>
              <a:rPr lang="en-US"/>
              <a:t>08</a:t>
            </a:r>
          </a:p>
        </p:txBody>
      </p:sp>
      <p:cxnSp>
        <p:nvCxnSpPr>
          <p:cNvPr id="44" name="Straight Connector 43">
            <a:extLst>
              <a:ext uri="{FF2B5EF4-FFF2-40B4-BE49-F238E27FC236}">
                <a16:creationId xmlns:a16="http://schemas.microsoft.com/office/drawing/2014/main" id="{7CCF01BA-7EAF-4F94-90F2-BC911402EACD}"/>
              </a:ext>
            </a:extLst>
          </p:cNvPr>
          <p:cNvCxnSpPr>
            <a:cxnSpLocks/>
          </p:cNvCxnSpPr>
          <p:nvPr userDrawn="1"/>
        </p:nvCxnSpPr>
        <p:spPr>
          <a:xfrm>
            <a:off x="10134099" y="513227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Text Placeholder 3">
            <a:extLst>
              <a:ext uri="{FF2B5EF4-FFF2-40B4-BE49-F238E27FC236}">
                <a16:creationId xmlns:a16="http://schemas.microsoft.com/office/drawing/2014/main" id="{F1451F72-A88B-4072-822A-EDC4DCC7A7ED}"/>
              </a:ext>
            </a:extLst>
          </p:cNvPr>
          <p:cNvSpPr>
            <a:spLocks noGrp="1"/>
          </p:cNvSpPr>
          <p:nvPr userDrawn="1">
            <p:ph type="body" sz="quarter" idx="38" hasCustomPrompt="1"/>
          </p:nvPr>
        </p:nvSpPr>
        <p:spPr>
          <a:xfrm>
            <a:off x="3519804" y="5419750"/>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46" name="Text Placeholder 3">
            <a:extLst>
              <a:ext uri="{FF2B5EF4-FFF2-40B4-BE49-F238E27FC236}">
                <a16:creationId xmlns:a16="http://schemas.microsoft.com/office/drawing/2014/main" id="{DA68EFC4-470A-4D36-A251-03AD7863CEBA}"/>
              </a:ext>
            </a:extLst>
          </p:cNvPr>
          <p:cNvSpPr>
            <a:spLocks noGrp="1"/>
          </p:cNvSpPr>
          <p:nvPr userDrawn="1">
            <p:ph type="body" sz="quarter" idx="39" hasCustomPrompt="1"/>
          </p:nvPr>
        </p:nvSpPr>
        <p:spPr>
          <a:xfrm>
            <a:off x="6423009" y="5419750"/>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47" name="Text Placeholder 3">
            <a:extLst>
              <a:ext uri="{FF2B5EF4-FFF2-40B4-BE49-F238E27FC236}">
                <a16:creationId xmlns:a16="http://schemas.microsoft.com/office/drawing/2014/main" id="{5E9C8046-8366-484E-B700-22ED75058869}"/>
              </a:ext>
            </a:extLst>
          </p:cNvPr>
          <p:cNvSpPr>
            <a:spLocks noGrp="1"/>
          </p:cNvSpPr>
          <p:nvPr userDrawn="1">
            <p:ph type="body" sz="quarter" idx="40" hasCustomPrompt="1"/>
          </p:nvPr>
        </p:nvSpPr>
        <p:spPr>
          <a:xfrm>
            <a:off x="9326212" y="5419750"/>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52" name="Picture Placeholder 3">
            <a:extLst>
              <a:ext uri="{FF2B5EF4-FFF2-40B4-BE49-F238E27FC236}">
                <a16:creationId xmlns:a16="http://schemas.microsoft.com/office/drawing/2014/main" id="{8D019E7B-709D-4284-979F-CDB2471D8C69}"/>
              </a:ext>
            </a:extLst>
          </p:cNvPr>
          <p:cNvSpPr>
            <a:spLocks noGrp="1"/>
          </p:cNvSpPr>
          <p:nvPr>
            <p:ph type="pic" sz="quarter" idx="48" hasCustomPrompt="1"/>
          </p:nvPr>
        </p:nvSpPr>
        <p:spPr>
          <a:xfrm>
            <a:off x="3169400" y="2029596"/>
            <a:ext cx="18288" cy="1828800"/>
          </a:xfrm>
          <a:solidFill>
            <a:schemeClr val="tx1">
              <a:lumMod val="20000"/>
              <a:lumOff val="80000"/>
            </a:schemeClr>
          </a:solidFill>
        </p:spPr>
        <p:txBody>
          <a:bodyPr/>
          <a:lstStyle/>
          <a:p>
            <a:r>
              <a:rPr lang="en-US"/>
              <a:t> </a:t>
            </a:r>
          </a:p>
        </p:txBody>
      </p:sp>
      <p:sp>
        <p:nvSpPr>
          <p:cNvPr id="53" name="Picture Placeholder 3">
            <a:extLst>
              <a:ext uri="{FF2B5EF4-FFF2-40B4-BE49-F238E27FC236}">
                <a16:creationId xmlns:a16="http://schemas.microsoft.com/office/drawing/2014/main" id="{C6022B30-F6EC-4B9D-8E6F-0203A1439962}"/>
              </a:ext>
            </a:extLst>
          </p:cNvPr>
          <p:cNvSpPr>
            <a:spLocks noGrp="1"/>
          </p:cNvSpPr>
          <p:nvPr>
            <p:ph type="pic" sz="quarter" idx="49" hasCustomPrompt="1"/>
          </p:nvPr>
        </p:nvSpPr>
        <p:spPr>
          <a:xfrm>
            <a:off x="6090893" y="2016202"/>
            <a:ext cx="18288" cy="1828800"/>
          </a:xfrm>
          <a:solidFill>
            <a:schemeClr val="tx1">
              <a:lumMod val="20000"/>
              <a:lumOff val="80000"/>
            </a:schemeClr>
          </a:solidFill>
        </p:spPr>
        <p:txBody>
          <a:bodyPr/>
          <a:lstStyle/>
          <a:p>
            <a:r>
              <a:rPr lang="en-US"/>
              <a:t> </a:t>
            </a:r>
          </a:p>
        </p:txBody>
      </p:sp>
      <p:sp>
        <p:nvSpPr>
          <p:cNvPr id="54" name="Picture Placeholder 3">
            <a:extLst>
              <a:ext uri="{FF2B5EF4-FFF2-40B4-BE49-F238E27FC236}">
                <a16:creationId xmlns:a16="http://schemas.microsoft.com/office/drawing/2014/main" id="{CD26ED98-5F98-4464-B751-11AFDEE8BF6A}"/>
              </a:ext>
            </a:extLst>
          </p:cNvPr>
          <p:cNvSpPr>
            <a:spLocks noGrp="1"/>
          </p:cNvSpPr>
          <p:nvPr>
            <p:ph type="pic" sz="quarter" idx="51" hasCustomPrompt="1"/>
          </p:nvPr>
        </p:nvSpPr>
        <p:spPr>
          <a:xfrm rot="16200000">
            <a:off x="6086857" y="-1345742"/>
            <a:ext cx="18288" cy="10972800"/>
          </a:xfrm>
          <a:solidFill>
            <a:schemeClr val="tx1">
              <a:lumMod val="20000"/>
              <a:lumOff val="80000"/>
            </a:schemeClr>
          </a:solidFill>
        </p:spPr>
        <p:txBody>
          <a:bodyPr/>
          <a:lstStyle/>
          <a:p>
            <a:r>
              <a:rPr lang="en-US"/>
              <a:t> </a:t>
            </a:r>
          </a:p>
        </p:txBody>
      </p:sp>
      <p:sp>
        <p:nvSpPr>
          <p:cNvPr id="55" name="Picture Placeholder 3">
            <a:extLst>
              <a:ext uri="{FF2B5EF4-FFF2-40B4-BE49-F238E27FC236}">
                <a16:creationId xmlns:a16="http://schemas.microsoft.com/office/drawing/2014/main" id="{E1796F94-B25F-4AFC-871F-83FE9F25A80A}"/>
              </a:ext>
            </a:extLst>
          </p:cNvPr>
          <p:cNvSpPr>
            <a:spLocks noGrp="1"/>
          </p:cNvSpPr>
          <p:nvPr>
            <p:ph type="pic" sz="quarter" idx="52" hasCustomPrompt="1"/>
          </p:nvPr>
        </p:nvSpPr>
        <p:spPr>
          <a:xfrm>
            <a:off x="8986261" y="2016202"/>
            <a:ext cx="18288" cy="1828800"/>
          </a:xfrm>
          <a:solidFill>
            <a:schemeClr val="tx1">
              <a:lumMod val="20000"/>
              <a:lumOff val="80000"/>
            </a:schemeClr>
          </a:solidFill>
        </p:spPr>
        <p:txBody>
          <a:bodyPr/>
          <a:lstStyle/>
          <a:p>
            <a:r>
              <a:rPr lang="en-US"/>
              <a:t> </a:t>
            </a:r>
          </a:p>
        </p:txBody>
      </p:sp>
      <p:sp>
        <p:nvSpPr>
          <p:cNvPr id="56" name="Picture Placeholder 3">
            <a:extLst>
              <a:ext uri="{FF2B5EF4-FFF2-40B4-BE49-F238E27FC236}">
                <a16:creationId xmlns:a16="http://schemas.microsoft.com/office/drawing/2014/main" id="{052F23CF-9926-4181-B48F-03C7B0943B39}"/>
              </a:ext>
            </a:extLst>
          </p:cNvPr>
          <p:cNvSpPr>
            <a:spLocks noGrp="1"/>
          </p:cNvSpPr>
          <p:nvPr>
            <p:ph type="pic" sz="quarter" idx="53" hasCustomPrompt="1"/>
          </p:nvPr>
        </p:nvSpPr>
        <p:spPr>
          <a:xfrm>
            <a:off x="3169400" y="4432378"/>
            <a:ext cx="18288" cy="1828800"/>
          </a:xfrm>
          <a:solidFill>
            <a:schemeClr val="tx1">
              <a:lumMod val="20000"/>
              <a:lumOff val="80000"/>
            </a:schemeClr>
          </a:solidFill>
        </p:spPr>
        <p:txBody>
          <a:bodyPr/>
          <a:lstStyle/>
          <a:p>
            <a:r>
              <a:rPr lang="en-US"/>
              <a:t> </a:t>
            </a:r>
          </a:p>
        </p:txBody>
      </p:sp>
      <p:sp>
        <p:nvSpPr>
          <p:cNvPr id="57" name="Picture Placeholder 3">
            <a:extLst>
              <a:ext uri="{FF2B5EF4-FFF2-40B4-BE49-F238E27FC236}">
                <a16:creationId xmlns:a16="http://schemas.microsoft.com/office/drawing/2014/main" id="{2E7776FC-9563-422A-B602-3A614F9B3649}"/>
              </a:ext>
            </a:extLst>
          </p:cNvPr>
          <p:cNvSpPr>
            <a:spLocks noGrp="1"/>
          </p:cNvSpPr>
          <p:nvPr>
            <p:ph type="pic" sz="quarter" idx="54" hasCustomPrompt="1"/>
          </p:nvPr>
        </p:nvSpPr>
        <p:spPr>
          <a:xfrm>
            <a:off x="6090893" y="4418984"/>
            <a:ext cx="18288" cy="1828800"/>
          </a:xfrm>
          <a:solidFill>
            <a:schemeClr val="tx1">
              <a:lumMod val="20000"/>
              <a:lumOff val="80000"/>
            </a:schemeClr>
          </a:solidFill>
        </p:spPr>
        <p:txBody>
          <a:bodyPr/>
          <a:lstStyle/>
          <a:p>
            <a:r>
              <a:rPr lang="en-US"/>
              <a:t> </a:t>
            </a:r>
          </a:p>
        </p:txBody>
      </p:sp>
      <p:sp>
        <p:nvSpPr>
          <p:cNvPr id="58" name="Picture Placeholder 3">
            <a:extLst>
              <a:ext uri="{FF2B5EF4-FFF2-40B4-BE49-F238E27FC236}">
                <a16:creationId xmlns:a16="http://schemas.microsoft.com/office/drawing/2014/main" id="{6CD68230-798C-443E-924E-9A116E313475}"/>
              </a:ext>
            </a:extLst>
          </p:cNvPr>
          <p:cNvSpPr>
            <a:spLocks noGrp="1"/>
          </p:cNvSpPr>
          <p:nvPr>
            <p:ph type="pic" sz="quarter" idx="55" hasCustomPrompt="1"/>
          </p:nvPr>
        </p:nvSpPr>
        <p:spPr>
          <a:xfrm>
            <a:off x="8986261" y="4418984"/>
            <a:ext cx="18288" cy="1828800"/>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306797863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icon two colum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09600"/>
            <a:ext cx="10277962" cy="443198"/>
          </a:xfrm>
        </p:spPr>
        <p:txBody>
          <a:bodyPr>
            <a:sp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9600" y="3346704"/>
            <a:ext cx="490118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6675991" y="3346704"/>
            <a:ext cx="490118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7" name="Picture Placeholder 12">
            <a:extLst>
              <a:ext uri="{FF2B5EF4-FFF2-40B4-BE49-F238E27FC236}">
                <a16:creationId xmlns:a16="http://schemas.microsoft.com/office/drawing/2014/main" id="{9C5F9AB7-463A-4987-A5FF-CA7E7C1A5E26}"/>
              </a:ext>
            </a:extLst>
          </p:cNvPr>
          <p:cNvSpPr>
            <a:spLocks noGrp="1" noChangeAspect="1"/>
          </p:cNvSpPr>
          <p:nvPr>
            <p:ph type="pic" sz="quarter" idx="14"/>
          </p:nvPr>
        </p:nvSpPr>
        <p:spPr>
          <a:xfrm>
            <a:off x="2570988" y="2133600"/>
            <a:ext cx="978408" cy="978408"/>
          </a:xfrm>
          <a:solidFill>
            <a:schemeClr val="bg1"/>
          </a:solidFill>
        </p:spPr>
        <p:txBody>
          <a:bodyPr>
            <a:normAutofit/>
          </a:bodyPr>
          <a:lstStyle>
            <a:lvl1pPr>
              <a:defRPr sz="1800"/>
            </a:lvl1pPr>
          </a:lstStyle>
          <a:p>
            <a:pPr lvl="1"/>
            <a:r>
              <a:rPr lang="en-GB"/>
              <a:t>Click icon to add picture</a:t>
            </a:r>
            <a:endParaRPr lang="en-US"/>
          </a:p>
        </p:txBody>
      </p:sp>
      <p:sp>
        <p:nvSpPr>
          <p:cNvPr id="28" name="Picture Placeholder 12">
            <a:extLst>
              <a:ext uri="{FF2B5EF4-FFF2-40B4-BE49-F238E27FC236}">
                <a16:creationId xmlns:a16="http://schemas.microsoft.com/office/drawing/2014/main" id="{6B85A036-9133-4A80-BA91-F7646A2CEE41}"/>
              </a:ext>
            </a:extLst>
          </p:cNvPr>
          <p:cNvSpPr>
            <a:spLocks noGrp="1" noChangeAspect="1"/>
          </p:cNvSpPr>
          <p:nvPr>
            <p:ph type="pic" sz="quarter" idx="29"/>
          </p:nvPr>
        </p:nvSpPr>
        <p:spPr>
          <a:xfrm>
            <a:off x="8637379" y="2133600"/>
            <a:ext cx="978408" cy="978408"/>
          </a:xfrm>
          <a:solidFill>
            <a:schemeClr val="bg1"/>
          </a:solidFill>
        </p:spPr>
        <p:txBody>
          <a:bodyPr>
            <a:normAutofit/>
          </a:bodyPr>
          <a:lstStyle>
            <a:lvl1pPr>
              <a:defRPr sz="1800"/>
            </a:lvl1pPr>
          </a:lstStyle>
          <a:p>
            <a:pPr lvl="1"/>
            <a:r>
              <a:rPr lang="en-GB"/>
              <a:t>Click icon to add picture</a:t>
            </a:r>
            <a:endParaRPr lang="en-US"/>
          </a:p>
        </p:txBody>
      </p:sp>
      <p:sp>
        <p:nvSpPr>
          <p:cNvPr id="8" name="Picture Placeholder 3">
            <a:extLst>
              <a:ext uri="{FF2B5EF4-FFF2-40B4-BE49-F238E27FC236}">
                <a16:creationId xmlns:a16="http://schemas.microsoft.com/office/drawing/2014/main" id="{B6E66371-0F1F-4C19-B884-33FFEF765AE7}"/>
              </a:ext>
            </a:extLst>
          </p:cNvPr>
          <p:cNvSpPr>
            <a:spLocks noGrp="1"/>
          </p:cNvSpPr>
          <p:nvPr>
            <p:ph type="pic" sz="quarter" idx="48" hasCustomPrompt="1"/>
          </p:nvPr>
        </p:nvSpPr>
        <p:spPr>
          <a:xfrm>
            <a:off x="6096000" y="1593850"/>
            <a:ext cx="18288" cy="4651375"/>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127615747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icon three colum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12228"/>
            <a:ext cx="10274910" cy="443198"/>
          </a:xfrm>
        </p:spPr>
        <p:txBody>
          <a:bodyPr>
            <a:sp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27993" y="3136392"/>
            <a:ext cx="3108960"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4547873" y="3136392"/>
            <a:ext cx="3108960"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8457674" y="3136392"/>
            <a:ext cx="3108960"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7" name="Picture Placeholder 12">
            <a:extLst>
              <a:ext uri="{FF2B5EF4-FFF2-40B4-BE49-F238E27FC236}">
                <a16:creationId xmlns:a16="http://schemas.microsoft.com/office/drawing/2014/main" id="{9C5F9AB7-463A-4987-A5FF-CA7E7C1A5E26}"/>
              </a:ext>
            </a:extLst>
          </p:cNvPr>
          <p:cNvSpPr>
            <a:spLocks noGrp="1" noChangeAspect="1"/>
          </p:cNvSpPr>
          <p:nvPr>
            <p:ph type="pic" sz="quarter" idx="14"/>
          </p:nvPr>
        </p:nvSpPr>
        <p:spPr>
          <a:xfrm>
            <a:off x="1773790" y="2133600"/>
            <a:ext cx="777240" cy="777240"/>
          </a:xfrm>
        </p:spPr>
        <p:txBody>
          <a:bodyPr>
            <a:normAutofit/>
          </a:bodyPr>
          <a:lstStyle>
            <a:lvl1pPr>
              <a:defRPr sz="1800"/>
            </a:lvl1pPr>
            <a:lvl2pPr>
              <a:defRPr sz="1600"/>
            </a:lvl2pPr>
          </a:lstStyle>
          <a:p>
            <a:pPr lvl="1"/>
            <a:r>
              <a:rPr lang="en-GB"/>
              <a:t>Click icon to add picture</a:t>
            </a:r>
            <a:endParaRPr lang="en-US"/>
          </a:p>
        </p:txBody>
      </p:sp>
      <p:sp>
        <p:nvSpPr>
          <p:cNvPr id="28" name="Picture Placeholder 12">
            <a:extLst>
              <a:ext uri="{FF2B5EF4-FFF2-40B4-BE49-F238E27FC236}">
                <a16:creationId xmlns:a16="http://schemas.microsoft.com/office/drawing/2014/main" id="{6B85A036-9133-4A80-BA91-F7646A2CEE41}"/>
              </a:ext>
            </a:extLst>
          </p:cNvPr>
          <p:cNvSpPr>
            <a:spLocks noGrp="1" noChangeAspect="1"/>
          </p:cNvSpPr>
          <p:nvPr>
            <p:ph type="pic" sz="quarter" idx="29"/>
          </p:nvPr>
        </p:nvSpPr>
        <p:spPr>
          <a:xfrm>
            <a:off x="5705459" y="2133600"/>
            <a:ext cx="777240" cy="777240"/>
          </a:xfrm>
        </p:spPr>
        <p:txBody>
          <a:bodyPr>
            <a:normAutofit/>
          </a:bodyPr>
          <a:lstStyle>
            <a:lvl1pPr>
              <a:defRPr sz="1800"/>
            </a:lvl1pPr>
            <a:lvl2pPr>
              <a:defRPr sz="1600"/>
            </a:lvl2pPr>
          </a:lstStyle>
          <a:p>
            <a:pPr lvl="1"/>
            <a:r>
              <a:rPr lang="en-GB"/>
              <a:t>Click icon to add picture</a:t>
            </a:r>
            <a:endParaRPr lang="en-US"/>
          </a:p>
        </p:txBody>
      </p:sp>
      <p:sp>
        <p:nvSpPr>
          <p:cNvPr id="30" name="Picture Placeholder 12">
            <a:extLst>
              <a:ext uri="{FF2B5EF4-FFF2-40B4-BE49-F238E27FC236}">
                <a16:creationId xmlns:a16="http://schemas.microsoft.com/office/drawing/2014/main" id="{B4AE0E28-DA57-4FD1-8C29-D137C334CA56}"/>
              </a:ext>
            </a:extLst>
          </p:cNvPr>
          <p:cNvSpPr>
            <a:spLocks noGrp="1" noChangeAspect="1"/>
          </p:cNvSpPr>
          <p:nvPr>
            <p:ph type="pic" sz="quarter" idx="30"/>
          </p:nvPr>
        </p:nvSpPr>
        <p:spPr>
          <a:xfrm>
            <a:off x="9603471" y="2133600"/>
            <a:ext cx="777240" cy="777240"/>
          </a:xfrm>
        </p:spPr>
        <p:txBody>
          <a:bodyPr>
            <a:normAutofit/>
          </a:bodyPr>
          <a:lstStyle>
            <a:lvl1pPr>
              <a:defRPr sz="1800"/>
            </a:lvl1pPr>
            <a:lvl2pPr>
              <a:defRPr sz="1600"/>
            </a:lvl2pPr>
          </a:lstStyle>
          <a:p>
            <a:pPr lvl="1"/>
            <a:r>
              <a:rPr lang="en-GB"/>
              <a:t>Click icon to add picture</a:t>
            </a:r>
            <a:endParaRPr lang="en-US"/>
          </a:p>
        </p:txBody>
      </p:sp>
      <p:sp>
        <p:nvSpPr>
          <p:cNvPr id="11" name="Picture Placeholder 3">
            <a:extLst>
              <a:ext uri="{FF2B5EF4-FFF2-40B4-BE49-F238E27FC236}">
                <a16:creationId xmlns:a16="http://schemas.microsoft.com/office/drawing/2014/main" id="{4918112C-4556-4A79-A08A-FC2223708DEA}"/>
              </a:ext>
            </a:extLst>
          </p:cNvPr>
          <p:cNvSpPr>
            <a:spLocks noGrp="1"/>
          </p:cNvSpPr>
          <p:nvPr>
            <p:ph type="pic" sz="quarter" idx="48" hasCustomPrompt="1"/>
          </p:nvPr>
        </p:nvSpPr>
        <p:spPr>
          <a:xfrm>
            <a:off x="4120708" y="2133600"/>
            <a:ext cx="18288" cy="2743200"/>
          </a:xfrm>
          <a:solidFill>
            <a:schemeClr val="tx1">
              <a:lumMod val="20000"/>
              <a:lumOff val="80000"/>
            </a:schemeClr>
          </a:solidFill>
        </p:spPr>
        <p:txBody>
          <a:bodyPr/>
          <a:lstStyle/>
          <a:p>
            <a:r>
              <a:rPr lang="en-US"/>
              <a:t> </a:t>
            </a:r>
          </a:p>
        </p:txBody>
      </p:sp>
      <p:sp>
        <p:nvSpPr>
          <p:cNvPr id="12" name="Picture Placeholder 3">
            <a:extLst>
              <a:ext uri="{FF2B5EF4-FFF2-40B4-BE49-F238E27FC236}">
                <a16:creationId xmlns:a16="http://schemas.microsoft.com/office/drawing/2014/main" id="{52A12FE4-104E-470F-B3B7-A0BB563ECFCE}"/>
              </a:ext>
            </a:extLst>
          </p:cNvPr>
          <p:cNvSpPr>
            <a:spLocks noGrp="1"/>
          </p:cNvSpPr>
          <p:nvPr>
            <p:ph type="pic" sz="quarter" idx="49" hasCustomPrompt="1"/>
          </p:nvPr>
        </p:nvSpPr>
        <p:spPr>
          <a:xfrm>
            <a:off x="8043860" y="2133600"/>
            <a:ext cx="18288" cy="2743200"/>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195963005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icon four colum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12228"/>
            <a:ext cx="10274910" cy="443198"/>
          </a:xfrm>
        </p:spPr>
        <p:txBody>
          <a:bodyPr>
            <a:no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9600" y="305409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3517391" y="305409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6425183" y="305409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1" name="Text Placeholder 3">
            <a:extLst>
              <a:ext uri="{FF2B5EF4-FFF2-40B4-BE49-F238E27FC236}">
                <a16:creationId xmlns:a16="http://schemas.microsoft.com/office/drawing/2014/main" id="{8784BFE5-D82C-4947-8264-E050D1AA1AD3}"/>
              </a:ext>
            </a:extLst>
          </p:cNvPr>
          <p:cNvSpPr>
            <a:spLocks noGrp="1"/>
          </p:cNvSpPr>
          <p:nvPr>
            <p:ph type="body" sz="quarter" idx="28" hasCustomPrompt="1"/>
          </p:nvPr>
        </p:nvSpPr>
        <p:spPr>
          <a:xfrm>
            <a:off x="9332976" y="305409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7" name="Picture Placeholder 12">
            <a:extLst>
              <a:ext uri="{FF2B5EF4-FFF2-40B4-BE49-F238E27FC236}">
                <a16:creationId xmlns:a16="http://schemas.microsoft.com/office/drawing/2014/main" id="{9C5F9AB7-463A-4987-A5FF-CA7E7C1A5E26}"/>
              </a:ext>
            </a:extLst>
          </p:cNvPr>
          <p:cNvSpPr>
            <a:spLocks noGrp="1" noChangeAspect="1"/>
          </p:cNvSpPr>
          <p:nvPr>
            <p:ph type="pic" sz="quarter" idx="14"/>
          </p:nvPr>
        </p:nvSpPr>
        <p:spPr>
          <a:xfrm>
            <a:off x="1354836" y="2133600"/>
            <a:ext cx="758952" cy="758952"/>
          </a:xfrm>
        </p:spPr>
        <p:txBody>
          <a:bodyPr>
            <a:normAutofit/>
          </a:bodyPr>
          <a:lstStyle>
            <a:lvl1pPr>
              <a:defRPr sz="1800"/>
            </a:lvl1pPr>
            <a:lvl2pPr>
              <a:defRPr sz="1600"/>
            </a:lvl2pPr>
          </a:lstStyle>
          <a:p>
            <a:pPr lvl="1"/>
            <a:r>
              <a:rPr lang="en-GB"/>
              <a:t>Click icon to add picture</a:t>
            </a:r>
            <a:endParaRPr lang="en-US"/>
          </a:p>
        </p:txBody>
      </p:sp>
      <p:sp>
        <p:nvSpPr>
          <p:cNvPr id="28" name="Picture Placeholder 12">
            <a:extLst>
              <a:ext uri="{FF2B5EF4-FFF2-40B4-BE49-F238E27FC236}">
                <a16:creationId xmlns:a16="http://schemas.microsoft.com/office/drawing/2014/main" id="{6B85A036-9133-4A80-BA91-F7646A2CEE41}"/>
              </a:ext>
            </a:extLst>
          </p:cNvPr>
          <p:cNvSpPr>
            <a:spLocks noGrp="1" noChangeAspect="1"/>
          </p:cNvSpPr>
          <p:nvPr>
            <p:ph type="pic" sz="quarter" idx="29"/>
          </p:nvPr>
        </p:nvSpPr>
        <p:spPr>
          <a:xfrm>
            <a:off x="4262627" y="2133600"/>
            <a:ext cx="758952" cy="758952"/>
          </a:xfrm>
        </p:spPr>
        <p:txBody>
          <a:bodyPr>
            <a:normAutofit/>
          </a:bodyPr>
          <a:lstStyle>
            <a:lvl1pPr>
              <a:defRPr sz="1800"/>
            </a:lvl1pPr>
            <a:lvl2pPr>
              <a:defRPr sz="1600"/>
            </a:lvl2pPr>
          </a:lstStyle>
          <a:p>
            <a:pPr lvl="1"/>
            <a:r>
              <a:rPr lang="en-GB"/>
              <a:t>Click icon to add picture</a:t>
            </a:r>
            <a:endParaRPr lang="en-US"/>
          </a:p>
        </p:txBody>
      </p:sp>
      <p:sp>
        <p:nvSpPr>
          <p:cNvPr id="30" name="Picture Placeholder 12">
            <a:extLst>
              <a:ext uri="{FF2B5EF4-FFF2-40B4-BE49-F238E27FC236}">
                <a16:creationId xmlns:a16="http://schemas.microsoft.com/office/drawing/2014/main" id="{B4AE0E28-DA57-4FD1-8C29-D137C334CA56}"/>
              </a:ext>
            </a:extLst>
          </p:cNvPr>
          <p:cNvSpPr>
            <a:spLocks noGrp="1" noChangeAspect="1"/>
          </p:cNvSpPr>
          <p:nvPr>
            <p:ph type="pic" sz="quarter" idx="30"/>
          </p:nvPr>
        </p:nvSpPr>
        <p:spPr>
          <a:xfrm>
            <a:off x="7170419" y="2133600"/>
            <a:ext cx="758952" cy="758952"/>
          </a:xfrm>
        </p:spPr>
        <p:txBody>
          <a:bodyPr>
            <a:normAutofit/>
          </a:bodyPr>
          <a:lstStyle>
            <a:lvl1pPr>
              <a:defRPr sz="1800"/>
            </a:lvl1pPr>
            <a:lvl2pPr>
              <a:defRPr sz="1600"/>
            </a:lvl2pPr>
          </a:lstStyle>
          <a:p>
            <a:pPr lvl="1"/>
            <a:r>
              <a:rPr lang="en-GB"/>
              <a:t>Click icon to add picture</a:t>
            </a:r>
            <a:endParaRPr lang="en-US"/>
          </a:p>
        </p:txBody>
      </p:sp>
      <p:sp>
        <p:nvSpPr>
          <p:cNvPr id="31" name="Picture Placeholder 12">
            <a:extLst>
              <a:ext uri="{FF2B5EF4-FFF2-40B4-BE49-F238E27FC236}">
                <a16:creationId xmlns:a16="http://schemas.microsoft.com/office/drawing/2014/main" id="{4F70E09B-C439-49DB-899C-90886934B6B3}"/>
              </a:ext>
            </a:extLst>
          </p:cNvPr>
          <p:cNvSpPr>
            <a:spLocks noGrp="1" noChangeAspect="1"/>
          </p:cNvSpPr>
          <p:nvPr>
            <p:ph type="pic" sz="quarter" idx="31"/>
          </p:nvPr>
        </p:nvSpPr>
        <p:spPr>
          <a:xfrm>
            <a:off x="10078212" y="2133599"/>
            <a:ext cx="758952" cy="758952"/>
          </a:xfrm>
        </p:spPr>
        <p:txBody>
          <a:bodyPr>
            <a:normAutofit/>
          </a:bodyPr>
          <a:lstStyle>
            <a:lvl1pPr>
              <a:defRPr sz="1800"/>
            </a:lvl1pPr>
            <a:lvl2pPr>
              <a:defRPr sz="1600"/>
            </a:lvl2pPr>
          </a:lstStyle>
          <a:p>
            <a:pPr lvl="1"/>
            <a:r>
              <a:rPr lang="en-GB"/>
              <a:t>Click icon to add picture</a:t>
            </a:r>
            <a:endParaRPr lang="en-US"/>
          </a:p>
        </p:txBody>
      </p:sp>
      <p:sp>
        <p:nvSpPr>
          <p:cNvPr id="14" name="Picture Placeholder 3">
            <a:extLst>
              <a:ext uri="{FF2B5EF4-FFF2-40B4-BE49-F238E27FC236}">
                <a16:creationId xmlns:a16="http://schemas.microsoft.com/office/drawing/2014/main" id="{DF7E89F0-D1CC-4C3B-8964-8D357F179098}"/>
              </a:ext>
            </a:extLst>
          </p:cNvPr>
          <p:cNvSpPr>
            <a:spLocks noGrp="1"/>
          </p:cNvSpPr>
          <p:nvPr>
            <p:ph type="pic" sz="quarter" idx="48" hasCustomPrompt="1"/>
          </p:nvPr>
        </p:nvSpPr>
        <p:spPr>
          <a:xfrm>
            <a:off x="3173365" y="2133599"/>
            <a:ext cx="18288" cy="4114800"/>
          </a:xfrm>
          <a:solidFill>
            <a:schemeClr val="tx1">
              <a:lumMod val="20000"/>
              <a:lumOff val="80000"/>
            </a:schemeClr>
          </a:solidFill>
        </p:spPr>
        <p:txBody>
          <a:bodyPr/>
          <a:lstStyle/>
          <a:p>
            <a:r>
              <a:rPr lang="en-US"/>
              <a:t> </a:t>
            </a:r>
          </a:p>
        </p:txBody>
      </p:sp>
      <p:sp>
        <p:nvSpPr>
          <p:cNvPr id="17" name="Picture Placeholder 3">
            <a:extLst>
              <a:ext uri="{FF2B5EF4-FFF2-40B4-BE49-F238E27FC236}">
                <a16:creationId xmlns:a16="http://schemas.microsoft.com/office/drawing/2014/main" id="{F309B4C0-05F7-45E2-9FDF-D9589F6DE7A0}"/>
              </a:ext>
            </a:extLst>
          </p:cNvPr>
          <p:cNvSpPr>
            <a:spLocks noGrp="1"/>
          </p:cNvSpPr>
          <p:nvPr>
            <p:ph type="pic" sz="quarter" idx="49" hasCustomPrompt="1"/>
          </p:nvPr>
        </p:nvSpPr>
        <p:spPr>
          <a:xfrm>
            <a:off x="6103076" y="2133600"/>
            <a:ext cx="18288" cy="4114800"/>
          </a:xfrm>
          <a:solidFill>
            <a:schemeClr val="tx1">
              <a:lumMod val="20000"/>
              <a:lumOff val="80000"/>
            </a:schemeClr>
          </a:solidFill>
        </p:spPr>
        <p:txBody>
          <a:bodyPr/>
          <a:lstStyle/>
          <a:p>
            <a:r>
              <a:rPr lang="en-US"/>
              <a:t> </a:t>
            </a:r>
          </a:p>
        </p:txBody>
      </p:sp>
      <p:sp>
        <p:nvSpPr>
          <p:cNvPr id="18" name="Picture Placeholder 3">
            <a:extLst>
              <a:ext uri="{FF2B5EF4-FFF2-40B4-BE49-F238E27FC236}">
                <a16:creationId xmlns:a16="http://schemas.microsoft.com/office/drawing/2014/main" id="{CB27AE02-3B40-4058-A9BA-BB9522AA069C}"/>
              </a:ext>
            </a:extLst>
          </p:cNvPr>
          <p:cNvSpPr>
            <a:spLocks noGrp="1"/>
          </p:cNvSpPr>
          <p:nvPr>
            <p:ph type="pic" sz="quarter" idx="50" hasCustomPrompt="1"/>
          </p:nvPr>
        </p:nvSpPr>
        <p:spPr>
          <a:xfrm>
            <a:off x="9012862" y="2133600"/>
            <a:ext cx="18288" cy="4114800"/>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214378882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icon 2 by 2">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12648" y="612648"/>
            <a:ext cx="10274910" cy="443198"/>
          </a:xfrm>
        </p:spPr>
        <p:txBody>
          <a:bodyPr>
            <a:noAutofit/>
          </a:bodyPr>
          <a:lstStyle/>
          <a:p>
            <a:r>
              <a:rPr lang="en-US"/>
              <a:t>CLICK TO EDIT MASTER TITLE STYLE</a:t>
            </a:r>
          </a:p>
        </p:txBody>
      </p:sp>
      <p:sp>
        <p:nvSpPr>
          <p:cNvPr id="13" name="Picture Placeholder 12">
            <a:extLst>
              <a:ext uri="{FF2B5EF4-FFF2-40B4-BE49-F238E27FC236}">
                <a16:creationId xmlns:a16="http://schemas.microsoft.com/office/drawing/2014/main" id="{9E0523B3-2788-43ED-912C-1199F31CEE8F}"/>
              </a:ext>
            </a:extLst>
          </p:cNvPr>
          <p:cNvSpPr>
            <a:spLocks noGrp="1" noChangeAspect="1"/>
          </p:cNvSpPr>
          <p:nvPr>
            <p:ph type="pic" sz="quarter" idx="14"/>
          </p:nvPr>
        </p:nvSpPr>
        <p:spPr>
          <a:xfrm>
            <a:off x="609600" y="2133600"/>
            <a:ext cx="758952" cy="758952"/>
          </a:xfrm>
        </p:spPr>
        <p:txBody>
          <a:bodyPr>
            <a:normAutofit/>
          </a:bodyPr>
          <a:lstStyle>
            <a:lvl1pPr>
              <a:defRPr sz="1800"/>
            </a:lvl1pPr>
            <a:lvl2pPr>
              <a:defRPr sz="1200"/>
            </a:lvl2pPr>
          </a:lstStyle>
          <a:p>
            <a:pPr lvl="1"/>
            <a:r>
              <a:rPr lang="en-GB"/>
              <a:t>Click icon to add picture</a:t>
            </a:r>
            <a:endParaRPr lang="en-US"/>
          </a:p>
        </p:txBody>
      </p:sp>
      <p:sp>
        <p:nvSpPr>
          <p:cNvPr id="19" name="Text Placeholder 3">
            <a:extLst>
              <a:ext uri="{FF2B5EF4-FFF2-40B4-BE49-F238E27FC236}">
                <a16:creationId xmlns:a16="http://schemas.microsoft.com/office/drawing/2014/main" id="{9E11B1A4-8682-46B4-B71D-639F6F283E7D}"/>
              </a:ext>
            </a:extLst>
          </p:cNvPr>
          <p:cNvSpPr>
            <a:spLocks noGrp="1"/>
          </p:cNvSpPr>
          <p:nvPr>
            <p:ph type="body" sz="quarter" idx="24" hasCustomPrompt="1"/>
          </p:nvPr>
        </p:nvSpPr>
        <p:spPr>
          <a:xfrm>
            <a:off x="1598008" y="2133600"/>
            <a:ext cx="3895344" cy="144719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35" name="Picture Placeholder 12">
            <a:extLst>
              <a:ext uri="{FF2B5EF4-FFF2-40B4-BE49-F238E27FC236}">
                <a16:creationId xmlns:a16="http://schemas.microsoft.com/office/drawing/2014/main" id="{488EE1EB-DAF4-4787-9A4F-AAF404E7D3F7}"/>
              </a:ext>
            </a:extLst>
          </p:cNvPr>
          <p:cNvSpPr>
            <a:spLocks noGrp="1" noChangeAspect="1"/>
          </p:cNvSpPr>
          <p:nvPr>
            <p:ph type="pic" sz="quarter" idx="28"/>
          </p:nvPr>
        </p:nvSpPr>
        <p:spPr>
          <a:xfrm>
            <a:off x="609600" y="4480560"/>
            <a:ext cx="758952" cy="758952"/>
          </a:xfrm>
        </p:spPr>
        <p:txBody>
          <a:bodyPr>
            <a:normAutofit/>
          </a:bodyPr>
          <a:lstStyle>
            <a:lvl1pPr>
              <a:defRPr sz="1800"/>
            </a:lvl1pPr>
            <a:lvl2pPr>
              <a:defRPr sz="1200"/>
            </a:lvl2pPr>
          </a:lstStyle>
          <a:p>
            <a:pPr lvl="1"/>
            <a:r>
              <a:rPr lang="en-GB"/>
              <a:t>Click icon to add picture</a:t>
            </a:r>
            <a:endParaRPr lang="en-US"/>
          </a:p>
        </p:txBody>
      </p:sp>
      <p:sp>
        <p:nvSpPr>
          <p:cNvPr id="36" name="Text Placeholder 3">
            <a:extLst>
              <a:ext uri="{FF2B5EF4-FFF2-40B4-BE49-F238E27FC236}">
                <a16:creationId xmlns:a16="http://schemas.microsoft.com/office/drawing/2014/main" id="{1FFBD9FC-F2B7-452F-A192-D58AA74A19BD}"/>
              </a:ext>
            </a:extLst>
          </p:cNvPr>
          <p:cNvSpPr>
            <a:spLocks noGrp="1"/>
          </p:cNvSpPr>
          <p:nvPr>
            <p:ph type="body" sz="quarter" idx="29" hasCustomPrompt="1"/>
          </p:nvPr>
        </p:nvSpPr>
        <p:spPr>
          <a:xfrm>
            <a:off x="1575149" y="4489704"/>
            <a:ext cx="3895344" cy="144719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40" name="Picture Placeholder 12">
            <a:extLst>
              <a:ext uri="{FF2B5EF4-FFF2-40B4-BE49-F238E27FC236}">
                <a16:creationId xmlns:a16="http://schemas.microsoft.com/office/drawing/2014/main" id="{D91565BC-C001-401E-8407-0786469597D6}"/>
              </a:ext>
            </a:extLst>
          </p:cNvPr>
          <p:cNvSpPr>
            <a:spLocks noGrp="1" noChangeAspect="1"/>
          </p:cNvSpPr>
          <p:nvPr>
            <p:ph type="pic" sz="quarter" idx="30"/>
          </p:nvPr>
        </p:nvSpPr>
        <p:spPr>
          <a:xfrm>
            <a:off x="6669288" y="2142744"/>
            <a:ext cx="758952" cy="758952"/>
          </a:xfrm>
        </p:spPr>
        <p:txBody>
          <a:bodyPr>
            <a:normAutofit/>
          </a:bodyPr>
          <a:lstStyle>
            <a:lvl1pPr>
              <a:defRPr sz="1800"/>
            </a:lvl1pPr>
            <a:lvl2pPr>
              <a:defRPr sz="1200"/>
            </a:lvl2pPr>
          </a:lstStyle>
          <a:p>
            <a:pPr lvl="1"/>
            <a:r>
              <a:rPr lang="en-GB"/>
              <a:t>Click icon to add picture</a:t>
            </a:r>
            <a:endParaRPr lang="en-US"/>
          </a:p>
        </p:txBody>
      </p:sp>
      <p:sp>
        <p:nvSpPr>
          <p:cNvPr id="41" name="Text Placeholder 3">
            <a:extLst>
              <a:ext uri="{FF2B5EF4-FFF2-40B4-BE49-F238E27FC236}">
                <a16:creationId xmlns:a16="http://schemas.microsoft.com/office/drawing/2014/main" id="{1E33FE37-BC3E-4B5D-944C-4FCB30F5CD2B}"/>
              </a:ext>
            </a:extLst>
          </p:cNvPr>
          <p:cNvSpPr>
            <a:spLocks noGrp="1"/>
          </p:cNvSpPr>
          <p:nvPr>
            <p:ph type="body" sz="quarter" idx="31" hasCustomPrompt="1"/>
          </p:nvPr>
        </p:nvSpPr>
        <p:spPr>
          <a:xfrm>
            <a:off x="7682529" y="2133600"/>
            <a:ext cx="3895344" cy="144719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42" name="Picture Placeholder 12">
            <a:extLst>
              <a:ext uri="{FF2B5EF4-FFF2-40B4-BE49-F238E27FC236}">
                <a16:creationId xmlns:a16="http://schemas.microsoft.com/office/drawing/2014/main" id="{1693ED5F-318F-4AF6-98D1-32506A321DB1}"/>
              </a:ext>
            </a:extLst>
          </p:cNvPr>
          <p:cNvSpPr>
            <a:spLocks noGrp="1" noChangeAspect="1"/>
          </p:cNvSpPr>
          <p:nvPr>
            <p:ph type="pic" sz="quarter" idx="32"/>
          </p:nvPr>
        </p:nvSpPr>
        <p:spPr>
          <a:xfrm>
            <a:off x="6665804" y="4498848"/>
            <a:ext cx="758952" cy="758952"/>
          </a:xfrm>
        </p:spPr>
        <p:txBody>
          <a:bodyPr>
            <a:normAutofit/>
          </a:bodyPr>
          <a:lstStyle>
            <a:lvl1pPr>
              <a:defRPr sz="1800"/>
            </a:lvl1pPr>
            <a:lvl2pPr>
              <a:defRPr sz="1200"/>
            </a:lvl2pPr>
          </a:lstStyle>
          <a:p>
            <a:pPr lvl="1"/>
            <a:r>
              <a:rPr lang="en-GB"/>
              <a:t>Click icon to add picture</a:t>
            </a:r>
            <a:endParaRPr lang="en-US"/>
          </a:p>
        </p:txBody>
      </p:sp>
      <p:sp>
        <p:nvSpPr>
          <p:cNvPr id="43" name="Text Placeholder 3">
            <a:extLst>
              <a:ext uri="{FF2B5EF4-FFF2-40B4-BE49-F238E27FC236}">
                <a16:creationId xmlns:a16="http://schemas.microsoft.com/office/drawing/2014/main" id="{CF9E631E-DAB2-41F5-8C68-6AED40CDDE6B}"/>
              </a:ext>
            </a:extLst>
          </p:cNvPr>
          <p:cNvSpPr>
            <a:spLocks noGrp="1"/>
          </p:cNvSpPr>
          <p:nvPr>
            <p:ph type="body" sz="quarter" idx="33" hasCustomPrompt="1"/>
          </p:nvPr>
        </p:nvSpPr>
        <p:spPr>
          <a:xfrm>
            <a:off x="7682529" y="4489704"/>
            <a:ext cx="3895344" cy="144719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14" name="Picture Placeholder 3">
            <a:extLst>
              <a:ext uri="{FF2B5EF4-FFF2-40B4-BE49-F238E27FC236}">
                <a16:creationId xmlns:a16="http://schemas.microsoft.com/office/drawing/2014/main" id="{44968743-86B1-46E5-B84C-9ACDB8ECFA92}"/>
              </a:ext>
            </a:extLst>
          </p:cNvPr>
          <p:cNvSpPr>
            <a:spLocks noGrp="1"/>
          </p:cNvSpPr>
          <p:nvPr>
            <p:ph type="pic" sz="quarter" idx="48" hasCustomPrompt="1"/>
          </p:nvPr>
        </p:nvSpPr>
        <p:spPr>
          <a:xfrm>
            <a:off x="6091745" y="2123014"/>
            <a:ext cx="18288" cy="3840480"/>
          </a:xfrm>
          <a:solidFill>
            <a:schemeClr val="tx1">
              <a:lumMod val="20000"/>
              <a:lumOff val="80000"/>
            </a:schemeClr>
          </a:solidFill>
        </p:spPr>
        <p:txBody>
          <a:bodyPr/>
          <a:lstStyle/>
          <a:p>
            <a:r>
              <a:rPr lang="en-US"/>
              <a:t> </a:t>
            </a:r>
          </a:p>
        </p:txBody>
      </p:sp>
      <p:sp>
        <p:nvSpPr>
          <p:cNvPr id="15" name="Picture Placeholder 3">
            <a:extLst>
              <a:ext uri="{FF2B5EF4-FFF2-40B4-BE49-F238E27FC236}">
                <a16:creationId xmlns:a16="http://schemas.microsoft.com/office/drawing/2014/main" id="{651DF0A7-BF08-4147-AEF9-CB9E7855856F}"/>
              </a:ext>
            </a:extLst>
          </p:cNvPr>
          <p:cNvSpPr>
            <a:spLocks noGrp="1"/>
          </p:cNvSpPr>
          <p:nvPr>
            <p:ph type="pic" sz="quarter" idx="51" hasCustomPrompt="1"/>
          </p:nvPr>
        </p:nvSpPr>
        <p:spPr>
          <a:xfrm rot="16200000" flipH="1">
            <a:off x="3218797" y="1440312"/>
            <a:ext cx="18288" cy="5236682"/>
          </a:xfrm>
          <a:solidFill>
            <a:schemeClr val="tx1">
              <a:lumMod val="20000"/>
              <a:lumOff val="80000"/>
            </a:schemeClr>
          </a:solidFill>
        </p:spPr>
        <p:txBody>
          <a:bodyPr/>
          <a:lstStyle/>
          <a:p>
            <a:r>
              <a:rPr lang="en-US"/>
              <a:t> </a:t>
            </a:r>
          </a:p>
        </p:txBody>
      </p:sp>
      <p:sp>
        <p:nvSpPr>
          <p:cNvPr id="17" name="Picture Placeholder 3">
            <a:extLst>
              <a:ext uri="{FF2B5EF4-FFF2-40B4-BE49-F238E27FC236}">
                <a16:creationId xmlns:a16="http://schemas.microsoft.com/office/drawing/2014/main" id="{8A517586-3B0C-44F9-BB96-965159DD6F69}"/>
              </a:ext>
            </a:extLst>
          </p:cNvPr>
          <p:cNvSpPr>
            <a:spLocks noGrp="1"/>
          </p:cNvSpPr>
          <p:nvPr>
            <p:ph type="pic" sz="quarter" idx="52" hasCustomPrompt="1"/>
          </p:nvPr>
        </p:nvSpPr>
        <p:spPr>
          <a:xfrm rot="16200000" flipH="1">
            <a:off x="8972159" y="1440313"/>
            <a:ext cx="18288" cy="5236682"/>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241251248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icon five sectio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12648"/>
            <a:ext cx="10283838" cy="443198"/>
          </a:xfrm>
        </p:spPr>
        <p:txBody>
          <a:bodyPr>
            <a:no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9600" y="2748309"/>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4541519" y="2748309"/>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8473440" y="2748309"/>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3" name="Text Placeholder 3">
            <a:extLst>
              <a:ext uri="{FF2B5EF4-FFF2-40B4-BE49-F238E27FC236}">
                <a16:creationId xmlns:a16="http://schemas.microsoft.com/office/drawing/2014/main" id="{F5FCCA60-85C8-4CB0-B86A-A6EDD856EFCC}"/>
              </a:ext>
            </a:extLst>
          </p:cNvPr>
          <p:cNvSpPr>
            <a:spLocks noGrp="1"/>
          </p:cNvSpPr>
          <p:nvPr>
            <p:ph type="body" sz="quarter" idx="28" hasCustomPrompt="1"/>
          </p:nvPr>
        </p:nvSpPr>
        <p:spPr>
          <a:xfrm>
            <a:off x="2563999" y="5428643"/>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4" name="Text Placeholder 3">
            <a:extLst>
              <a:ext uri="{FF2B5EF4-FFF2-40B4-BE49-F238E27FC236}">
                <a16:creationId xmlns:a16="http://schemas.microsoft.com/office/drawing/2014/main" id="{DBDE0FD0-2A71-405F-9C52-3EEDE1523587}"/>
              </a:ext>
            </a:extLst>
          </p:cNvPr>
          <p:cNvSpPr>
            <a:spLocks noGrp="1"/>
          </p:cNvSpPr>
          <p:nvPr>
            <p:ph type="body" sz="quarter" idx="29" hasCustomPrompt="1"/>
          </p:nvPr>
        </p:nvSpPr>
        <p:spPr>
          <a:xfrm>
            <a:off x="6492765" y="5428643"/>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37" name="Picture Placeholder 12">
            <a:extLst>
              <a:ext uri="{FF2B5EF4-FFF2-40B4-BE49-F238E27FC236}">
                <a16:creationId xmlns:a16="http://schemas.microsoft.com/office/drawing/2014/main" id="{784BE29B-5B08-4700-A4E8-2E37A91359C5}"/>
              </a:ext>
            </a:extLst>
          </p:cNvPr>
          <p:cNvSpPr>
            <a:spLocks noGrp="1" noChangeAspect="1"/>
          </p:cNvSpPr>
          <p:nvPr>
            <p:ph type="pic" sz="quarter" idx="14"/>
          </p:nvPr>
        </p:nvSpPr>
        <p:spPr>
          <a:xfrm>
            <a:off x="1798320" y="1782093"/>
            <a:ext cx="731520" cy="731520"/>
          </a:xfrm>
        </p:spPr>
        <p:txBody>
          <a:bodyPr>
            <a:normAutofit/>
          </a:bodyPr>
          <a:lstStyle>
            <a:lvl1pPr>
              <a:defRPr sz="1800"/>
            </a:lvl1pPr>
            <a:lvl2pPr>
              <a:defRPr sz="1200"/>
            </a:lvl2pPr>
          </a:lstStyle>
          <a:p>
            <a:pPr lvl="1"/>
            <a:r>
              <a:rPr lang="en-GB"/>
              <a:t>Click icon to add picture</a:t>
            </a:r>
            <a:endParaRPr lang="en-US"/>
          </a:p>
        </p:txBody>
      </p:sp>
      <p:sp>
        <p:nvSpPr>
          <p:cNvPr id="38" name="Picture Placeholder 12">
            <a:extLst>
              <a:ext uri="{FF2B5EF4-FFF2-40B4-BE49-F238E27FC236}">
                <a16:creationId xmlns:a16="http://schemas.microsoft.com/office/drawing/2014/main" id="{C14EB9C5-F11C-4544-94C4-F04B82362F4B}"/>
              </a:ext>
            </a:extLst>
          </p:cNvPr>
          <p:cNvSpPr>
            <a:spLocks noGrp="1" noChangeAspect="1"/>
          </p:cNvSpPr>
          <p:nvPr>
            <p:ph type="pic" sz="quarter" idx="34"/>
          </p:nvPr>
        </p:nvSpPr>
        <p:spPr>
          <a:xfrm>
            <a:off x="3761647" y="4450235"/>
            <a:ext cx="731520" cy="731520"/>
          </a:xfrm>
        </p:spPr>
        <p:txBody>
          <a:bodyPr>
            <a:normAutofit/>
          </a:bodyPr>
          <a:lstStyle>
            <a:lvl1pPr>
              <a:defRPr sz="1800"/>
            </a:lvl1pPr>
            <a:lvl2pPr>
              <a:defRPr sz="1200"/>
            </a:lvl2pPr>
          </a:lstStyle>
          <a:p>
            <a:pPr lvl="1"/>
            <a:r>
              <a:rPr lang="en-GB"/>
              <a:t>Click icon to add picture</a:t>
            </a:r>
            <a:endParaRPr lang="en-US"/>
          </a:p>
        </p:txBody>
      </p:sp>
      <p:sp>
        <p:nvSpPr>
          <p:cNvPr id="41" name="Picture Placeholder 12">
            <a:extLst>
              <a:ext uri="{FF2B5EF4-FFF2-40B4-BE49-F238E27FC236}">
                <a16:creationId xmlns:a16="http://schemas.microsoft.com/office/drawing/2014/main" id="{AD8AE800-FE4A-4F30-B08A-39A212D63984}"/>
              </a:ext>
            </a:extLst>
          </p:cNvPr>
          <p:cNvSpPr>
            <a:spLocks noGrp="1" noChangeAspect="1"/>
          </p:cNvSpPr>
          <p:nvPr>
            <p:ph type="pic" sz="quarter" idx="35"/>
          </p:nvPr>
        </p:nvSpPr>
        <p:spPr>
          <a:xfrm>
            <a:off x="5719790" y="1782093"/>
            <a:ext cx="731520" cy="731520"/>
          </a:xfrm>
        </p:spPr>
        <p:txBody>
          <a:bodyPr>
            <a:normAutofit/>
          </a:bodyPr>
          <a:lstStyle>
            <a:lvl1pPr>
              <a:defRPr sz="1800"/>
            </a:lvl1pPr>
            <a:lvl2pPr>
              <a:defRPr sz="1200"/>
            </a:lvl2pPr>
          </a:lstStyle>
          <a:p>
            <a:pPr lvl="1"/>
            <a:r>
              <a:rPr lang="en-GB"/>
              <a:t>Click icon to add picture</a:t>
            </a:r>
            <a:endParaRPr lang="en-US"/>
          </a:p>
        </p:txBody>
      </p:sp>
      <p:sp>
        <p:nvSpPr>
          <p:cNvPr id="42" name="Picture Placeholder 12">
            <a:extLst>
              <a:ext uri="{FF2B5EF4-FFF2-40B4-BE49-F238E27FC236}">
                <a16:creationId xmlns:a16="http://schemas.microsoft.com/office/drawing/2014/main" id="{26821E79-5750-4AA1-BC62-9E59B69CFDA1}"/>
              </a:ext>
            </a:extLst>
          </p:cNvPr>
          <p:cNvSpPr>
            <a:spLocks noGrp="1" noChangeAspect="1"/>
          </p:cNvSpPr>
          <p:nvPr>
            <p:ph type="pic" sz="quarter" idx="36"/>
          </p:nvPr>
        </p:nvSpPr>
        <p:spPr>
          <a:xfrm>
            <a:off x="7690413" y="4450235"/>
            <a:ext cx="731520" cy="731520"/>
          </a:xfrm>
        </p:spPr>
        <p:txBody>
          <a:bodyPr>
            <a:normAutofit/>
          </a:bodyPr>
          <a:lstStyle>
            <a:lvl1pPr>
              <a:defRPr sz="1800"/>
            </a:lvl1pPr>
            <a:lvl2pPr>
              <a:defRPr sz="1200"/>
            </a:lvl2pPr>
          </a:lstStyle>
          <a:p>
            <a:pPr lvl="1"/>
            <a:r>
              <a:rPr lang="en-GB"/>
              <a:t>Click icon to add picture</a:t>
            </a:r>
            <a:endParaRPr lang="en-US"/>
          </a:p>
        </p:txBody>
      </p:sp>
      <p:sp>
        <p:nvSpPr>
          <p:cNvPr id="43" name="Picture Placeholder 12">
            <a:extLst>
              <a:ext uri="{FF2B5EF4-FFF2-40B4-BE49-F238E27FC236}">
                <a16:creationId xmlns:a16="http://schemas.microsoft.com/office/drawing/2014/main" id="{7AE69DAB-A1CF-4426-86A2-1E53A38FBBE9}"/>
              </a:ext>
            </a:extLst>
          </p:cNvPr>
          <p:cNvSpPr>
            <a:spLocks noGrp="1" noChangeAspect="1"/>
          </p:cNvSpPr>
          <p:nvPr>
            <p:ph type="pic" sz="quarter" idx="37"/>
          </p:nvPr>
        </p:nvSpPr>
        <p:spPr>
          <a:xfrm>
            <a:off x="9662159" y="1782093"/>
            <a:ext cx="731520" cy="731520"/>
          </a:xfrm>
        </p:spPr>
        <p:txBody>
          <a:bodyPr>
            <a:normAutofit/>
          </a:bodyPr>
          <a:lstStyle>
            <a:lvl1pPr>
              <a:defRPr sz="1800"/>
            </a:lvl1pPr>
            <a:lvl2pPr>
              <a:defRPr sz="1200"/>
            </a:lvl2pPr>
          </a:lstStyle>
          <a:p>
            <a:pPr lvl="1"/>
            <a:r>
              <a:rPr lang="en-GB"/>
              <a:t>Click icon to add picture</a:t>
            </a:r>
            <a:endParaRPr lang="en-US"/>
          </a:p>
        </p:txBody>
      </p:sp>
      <p:sp>
        <p:nvSpPr>
          <p:cNvPr id="17" name="Picture Placeholder 3">
            <a:extLst>
              <a:ext uri="{FF2B5EF4-FFF2-40B4-BE49-F238E27FC236}">
                <a16:creationId xmlns:a16="http://schemas.microsoft.com/office/drawing/2014/main" id="{F20DB9F9-F78F-46B2-BBF6-BC0F6362F88D}"/>
              </a:ext>
            </a:extLst>
          </p:cNvPr>
          <p:cNvSpPr>
            <a:spLocks noGrp="1"/>
          </p:cNvSpPr>
          <p:nvPr>
            <p:ph type="pic" sz="quarter" idx="48" hasCustomPrompt="1"/>
          </p:nvPr>
        </p:nvSpPr>
        <p:spPr>
          <a:xfrm>
            <a:off x="4111752" y="1842194"/>
            <a:ext cx="18288" cy="1828800"/>
          </a:xfrm>
          <a:solidFill>
            <a:schemeClr val="tx1">
              <a:lumMod val="20000"/>
              <a:lumOff val="80000"/>
            </a:schemeClr>
          </a:solidFill>
        </p:spPr>
        <p:txBody>
          <a:bodyPr/>
          <a:lstStyle/>
          <a:p>
            <a:r>
              <a:rPr lang="en-US"/>
              <a:t> </a:t>
            </a:r>
          </a:p>
        </p:txBody>
      </p:sp>
      <p:sp>
        <p:nvSpPr>
          <p:cNvPr id="18" name="Picture Placeholder 3">
            <a:extLst>
              <a:ext uri="{FF2B5EF4-FFF2-40B4-BE49-F238E27FC236}">
                <a16:creationId xmlns:a16="http://schemas.microsoft.com/office/drawing/2014/main" id="{C79DD72C-F9C5-4159-A75C-0B2CEE2858A5}"/>
              </a:ext>
            </a:extLst>
          </p:cNvPr>
          <p:cNvSpPr>
            <a:spLocks noGrp="1"/>
          </p:cNvSpPr>
          <p:nvPr>
            <p:ph type="pic" sz="quarter" idx="49" hasCustomPrompt="1"/>
          </p:nvPr>
        </p:nvSpPr>
        <p:spPr>
          <a:xfrm>
            <a:off x="8061867" y="1828800"/>
            <a:ext cx="18288" cy="1828800"/>
          </a:xfrm>
          <a:solidFill>
            <a:schemeClr val="tx1">
              <a:lumMod val="20000"/>
              <a:lumOff val="80000"/>
            </a:schemeClr>
          </a:solidFill>
        </p:spPr>
        <p:txBody>
          <a:bodyPr/>
          <a:lstStyle/>
          <a:p>
            <a:r>
              <a:rPr lang="en-US"/>
              <a:t> </a:t>
            </a:r>
          </a:p>
        </p:txBody>
      </p:sp>
      <p:sp>
        <p:nvSpPr>
          <p:cNvPr id="19" name="Picture Placeholder 3">
            <a:extLst>
              <a:ext uri="{FF2B5EF4-FFF2-40B4-BE49-F238E27FC236}">
                <a16:creationId xmlns:a16="http://schemas.microsoft.com/office/drawing/2014/main" id="{164714EC-73EC-40AB-BFE5-805ADDEE56A0}"/>
              </a:ext>
            </a:extLst>
          </p:cNvPr>
          <p:cNvSpPr>
            <a:spLocks noGrp="1"/>
          </p:cNvSpPr>
          <p:nvPr>
            <p:ph type="pic" sz="quarter" idx="50" hasCustomPrompt="1"/>
          </p:nvPr>
        </p:nvSpPr>
        <p:spPr>
          <a:xfrm>
            <a:off x="6096000" y="4425321"/>
            <a:ext cx="18288" cy="1828800"/>
          </a:xfrm>
          <a:solidFill>
            <a:schemeClr val="tx1">
              <a:lumMod val="20000"/>
              <a:lumOff val="80000"/>
            </a:schemeClr>
          </a:solidFill>
        </p:spPr>
        <p:txBody>
          <a:bodyPr/>
          <a:lstStyle/>
          <a:p>
            <a:r>
              <a:rPr lang="en-US"/>
              <a:t> </a:t>
            </a:r>
          </a:p>
        </p:txBody>
      </p:sp>
      <p:sp>
        <p:nvSpPr>
          <p:cNvPr id="20" name="Picture Placeholder 3">
            <a:extLst>
              <a:ext uri="{FF2B5EF4-FFF2-40B4-BE49-F238E27FC236}">
                <a16:creationId xmlns:a16="http://schemas.microsoft.com/office/drawing/2014/main" id="{405DF546-13F8-4A25-856A-260C83F7778D}"/>
              </a:ext>
            </a:extLst>
          </p:cNvPr>
          <p:cNvSpPr>
            <a:spLocks noGrp="1"/>
          </p:cNvSpPr>
          <p:nvPr>
            <p:ph type="pic" sz="quarter" idx="51" hasCustomPrompt="1"/>
          </p:nvPr>
        </p:nvSpPr>
        <p:spPr>
          <a:xfrm rot="16200000">
            <a:off x="6086857" y="-1444939"/>
            <a:ext cx="18288" cy="10972800"/>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161535692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icon six sectio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15797"/>
            <a:ext cx="10283838" cy="443198"/>
          </a:xfrm>
        </p:spPr>
        <p:txBody>
          <a:bodyPr>
            <a:no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21424" y="2824121"/>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4541521" y="2824121"/>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8461616" y="2824121"/>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3" name="Text Placeholder 3">
            <a:extLst>
              <a:ext uri="{FF2B5EF4-FFF2-40B4-BE49-F238E27FC236}">
                <a16:creationId xmlns:a16="http://schemas.microsoft.com/office/drawing/2014/main" id="{F5FCCA60-85C8-4CB0-B86A-A6EDD856EFCC}"/>
              </a:ext>
            </a:extLst>
          </p:cNvPr>
          <p:cNvSpPr>
            <a:spLocks noGrp="1"/>
          </p:cNvSpPr>
          <p:nvPr>
            <p:ph type="body" sz="quarter" idx="28" hasCustomPrompt="1"/>
          </p:nvPr>
        </p:nvSpPr>
        <p:spPr>
          <a:xfrm>
            <a:off x="612496" y="5392285"/>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4" name="Text Placeholder 3">
            <a:extLst>
              <a:ext uri="{FF2B5EF4-FFF2-40B4-BE49-F238E27FC236}">
                <a16:creationId xmlns:a16="http://schemas.microsoft.com/office/drawing/2014/main" id="{DBDE0FD0-2A71-405F-9C52-3EEDE1523587}"/>
              </a:ext>
            </a:extLst>
          </p:cNvPr>
          <p:cNvSpPr>
            <a:spLocks noGrp="1"/>
          </p:cNvSpPr>
          <p:nvPr>
            <p:ph type="body" sz="quarter" idx="29" hasCustomPrompt="1"/>
          </p:nvPr>
        </p:nvSpPr>
        <p:spPr>
          <a:xfrm>
            <a:off x="4532593" y="5392285"/>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7" name="Text Placeholder 3">
            <a:extLst>
              <a:ext uri="{FF2B5EF4-FFF2-40B4-BE49-F238E27FC236}">
                <a16:creationId xmlns:a16="http://schemas.microsoft.com/office/drawing/2014/main" id="{3ACAAB46-FDC8-4A20-90E9-531C9CC12AC0}"/>
              </a:ext>
            </a:extLst>
          </p:cNvPr>
          <p:cNvSpPr>
            <a:spLocks noGrp="1"/>
          </p:cNvSpPr>
          <p:nvPr>
            <p:ph type="body" sz="quarter" idx="30" hasCustomPrompt="1"/>
          </p:nvPr>
        </p:nvSpPr>
        <p:spPr>
          <a:xfrm>
            <a:off x="8452688" y="5392285"/>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37" name="Picture Placeholder 12">
            <a:extLst>
              <a:ext uri="{FF2B5EF4-FFF2-40B4-BE49-F238E27FC236}">
                <a16:creationId xmlns:a16="http://schemas.microsoft.com/office/drawing/2014/main" id="{784BE29B-5B08-4700-A4E8-2E37A91359C5}"/>
              </a:ext>
            </a:extLst>
          </p:cNvPr>
          <p:cNvSpPr>
            <a:spLocks noGrp="1" noChangeAspect="1"/>
          </p:cNvSpPr>
          <p:nvPr>
            <p:ph type="pic" sz="quarter" idx="14"/>
          </p:nvPr>
        </p:nvSpPr>
        <p:spPr>
          <a:xfrm>
            <a:off x="1810144" y="1857905"/>
            <a:ext cx="731520" cy="731520"/>
          </a:xfrm>
        </p:spPr>
        <p:txBody>
          <a:bodyPr>
            <a:normAutofit/>
          </a:bodyPr>
          <a:lstStyle>
            <a:lvl1pPr>
              <a:defRPr sz="1800"/>
            </a:lvl1pPr>
            <a:lvl2pPr>
              <a:defRPr sz="1200"/>
            </a:lvl2pPr>
          </a:lstStyle>
          <a:p>
            <a:pPr lvl="1"/>
            <a:r>
              <a:rPr lang="en-GB"/>
              <a:t>Click icon to add picture</a:t>
            </a:r>
            <a:endParaRPr lang="en-US"/>
          </a:p>
        </p:txBody>
      </p:sp>
      <p:sp>
        <p:nvSpPr>
          <p:cNvPr id="38" name="Picture Placeholder 12">
            <a:extLst>
              <a:ext uri="{FF2B5EF4-FFF2-40B4-BE49-F238E27FC236}">
                <a16:creationId xmlns:a16="http://schemas.microsoft.com/office/drawing/2014/main" id="{C14EB9C5-F11C-4544-94C4-F04B82362F4B}"/>
              </a:ext>
            </a:extLst>
          </p:cNvPr>
          <p:cNvSpPr>
            <a:spLocks noGrp="1" noChangeAspect="1"/>
          </p:cNvSpPr>
          <p:nvPr>
            <p:ph type="pic" sz="quarter" idx="34"/>
          </p:nvPr>
        </p:nvSpPr>
        <p:spPr>
          <a:xfrm>
            <a:off x="1810144" y="4413877"/>
            <a:ext cx="731520" cy="731520"/>
          </a:xfrm>
        </p:spPr>
        <p:txBody>
          <a:bodyPr>
            <a:normAutofit/>
          </a:bodyPr>
          <a:lstStyle>
            <a:lvl1pPr>
              <a:defRPr sz="1800"/>
            </a:lvl1pPr>
            <a:lvl2pPr>
              <a:defRPr sz="1200"/>
            </a:lvl2pPr>
          </a:lstStyle>
          <a:p>
            <a:pPr lvl="1"/>
            <a:r>
              <a:rPr lang="en-GB"/>
              <a:t>Click icon to add picture</a:t>
            </a:r>
            <a:endParaRPr lang="en-US"/>
          </a:p>
        </p:txBody>
      </p:sp>
      <p:sp>
        <p:nvSpPr>
          <p:cNvPr id="41" name="Picture Placeholder 12">
            <a:extLst>
              <a:ext uri="{FF2B5EF4-FFF2-40B4-BE49-F238E27FC236}">
                <a16:creationId xmlns:a16="http://schemas.microsoft.com/office/drawing/2014/main" id="{AD8AE800-FE4A-4F30-B08A-39A212D63984}"/>
              </a:ext>
            </a:extLst>
          </p:cNvPr>
          <p:cNvSpPr>
            <a:spLocks noGrp="1" noChangeAspect="1"/>
          </p:cNvSpPr>
          <p:nvPr>
            <p:ph type="pic" sz="quarter" idx="35"/>
          </p:nvPr>
        </p:nvSpPr>
        <p:spPr>
          <a:xfrm>
            <a:off x="5719790" y="1857905"/>
            <a:ext cx="731520" cy="731520"/>
          </a:xfrm>
        </p:spPr>
        <p:txBody>
          <a:bodyPr>
            <a:normAutofit/>
          </a:bodyPr>
          <a:lstStyle>
            <a:lvl1pPr>
              <a:defRPr sz="1800"/>
            </a:lvl1pPr>
            <a:lvl2pPr>
              <a:defRPr sz="1200"/>
            </a:lvl2pPr>
          </a:lstStyle>
          <a:p>
            <a:pPr lvl="1"/>
            <a:r>
              <a:rPr lang="en-GB"/>
              <a:t>Click icon to add picture</a:t>
            </a:r>
            <a:endParaRPr lang="en-US"/>
          </a:p>
        </p:txBody>
      </p:sp>
      <p:sp>
        <p:nvSpPr>
          <p:cNvPr id="42" name="Picture Placeholder 12">
            <a:extLst>
              <a:ext uri="{FF2B5EF4-FFF2-40B4-BE49-F238E27FC236}">
                <a16:creationId xmlns:a16="http://schemas.microsoft.com/office/drawing/2014/main" id="{26821E79-5750-4AA1-BC62-9E59B69CFDA1}"/>
              </a:ext>
            </a:extLst>
          </p:cNvPr>
          <p:cNvSpPr>
            <a:spLocks noGrp="1" noChangeAspect="1"/>
          </p:cNvSpPr>
          <p:nvPr>
            <p:ph type="pic" sz="quarter" idx="36"/>
          </p:nvPr>
        </p:nvSpPr>
        <p:spPr>
          <a:xfrm>
            <a:off x="5730241" y="4413877"/>
            <a:ext cx="731520" cy="731520"/>
          </a:xfrm>
        </p:spPr>
        <p:txBody>
          <a:bodyPr>
            <a:normAutofit/>
          </a:bodyPr>
          <a:lstStyle>
            <a:lvl1pPr>
              <a:defRPr sz="1800"/>
            </a:lvl1pPr>
            <a:lvl2pPr>
              <a:defRPr sz="1200"/>
            </a:lvl2pPr>
          </a:lstStyle>
          <a:p>
            <a:pPr lvl="1"/>
            <a:r>
              <a:rPr lang="en-GB"/>
              <a:t>Click icon to add picture</a:t>
            </a:r>
            <a:endParaRPr lang="en-US"/>
          </a:p>
        </p:txBody>
      </p:sp>
      <p:sp>
        <p:nvSpPr>
          <p:cNvPr id="43" name="Picture Placeholder 12">
            <a:extLst>
              <a:ext uri="{FF2B5EF4-FFF2-40B4-BE49-F238E27FC236}">
                <a16:creationId xmlns:a16="http://schemas.microsoft.com/office/drawing/2014/main" id="{7AE69DAB-A1CF-4426-86A2-1E53A38FBBE9}"/>
              </a:ext>
            </a:extLst>
          </p:cNvPr>
          <p:cNvSpPr>
            <a:spLocks noGrp="1" noChangeAspect="1"/>
          </p:cNvSpPr>
          <p:nvPr>
            <p:ph type="pic" sz="quarter" idx="37"/>
          </p:nvPr>
        </p:nvSpPr>
        <p:spPr>
          <a:xfrm>
            <a:off x="9650335" y="1857905"/>
            <a:ext cx="731520" cy="731520"/>
          </a:xfrm>
        </p:spPr>
        <p:txBody>
          <a:bodyPr>
            <a:normAutofit/>
          </a:bodyPr>
          <a:lstStyle>
            <a:lvl1pPr>
              <a:defRPr sz="1800"/>
            </a:lvl1pPr>
            <a:lvl2pPr>
              <a:defRPr sz="1200"/>
            </a:lvl2pPr>
          </a:lstStyle>
          <a:p>
            <a:pPr lvl="1"/>
            <a:r>
              <a:rPr lang="en-GB"/>
              <a:t>Click icon to add picture</a:t>
            </a:r>
            <a:endParaRPr lang="en-US"/>
          </a:p>
        </p:txBody>
      </p:sp>
      <p:sp>
        <p:nvSpPr>
          <p:cNvPr id="44" name="Picture Placeholder 12">
            <a:extLst>
              <a:ext uri="{FF2B5EF4-FFF2-40B4-BE49-F238E27FC236}">
                <a16:creationId xmlns:a16="http://schemas.microsoft.com/office/drawing/2014/main" id="{02A04F72-B967-4FC9-9771-49A17D170A9E}"/>
              </a:ext>
            </a:extLst>
          </p:cNvPr>
          <p:cNvSpPr>
            <a:spLocks noGrp="1" noChangeAspect="1"/>
          </p:cNvSpPr>
          <p:nvPr>
            <p:ph type="pic" sz="quarter" idx="38"/>
          </p:nvPr>
        </p:nvSpPr>
        <p:spPr>
          <a:xfrm>
            <a:off x="9650335" y="4413877"/>
            <a:ext cx="731520" cy="731520"/>
          </a:xfrm>
        </p:spPr>
        <p:txBody>
          <a:bodyPr>
            <a:normAutofit/>
          </a:bodyPr>
          <a:lstStyle>
            <a:lvl1pPr>
              <a:defRPr sz="1800"/>
            </a:lvl1pPr>
            <a:lvl2pPr>
              <a:defRPr sz="1200"/>
            </a:lvl2pPr>
          </a:lstStyle>
          <a:p>
            <a:pPr lvl="1"/>
            <a:r>
              <a:rPr lang="en-GB"/>
              <a:t>Click icon to add picture</a:t>
            </a:r>
            <a:endParaRPr lang="en-US"/>
          </a:p>
        </p:txBody>
      </p:sp>
      <p:sp>
        <p:nvSpPr>
          <p:cNvPr id="20" name="Picture Placeholder 3">
            <a:extLst>
              <a:ext uri="{FF2B5EF4-FFF2-40B4-BE49-F238E27FC236}">
                <a16:creationId xmlns:a16="http://schemas.microsoft.com/office/drawing/2014/main" id="{41D633D7-CBF0-4819-9F41-46E4F8628739}"/>
              </a:ext>
            </a:extLst>
          </p:cNvPr>
          <p:cNvSpPr>
            <a:spLocks noGrp="1"/>
          </p:cNvSpPr>
          <p:nvPr>
            <p:ph type="pic" sz="quarter" idx="48" hasCustomPrompt="1"/>
          </p:nvPr>
        </p:nvSpPr>
        <p:spPr>
          <a:xfrm>
            <a:off x="4111752" y="1842194"/>
            <a:ext cx="18288" cy="1828800"/>
          </a:xfrm>
          <a:solidFill>
            <a:schemeClr val="tx1">
              <a:lumMod val="20000"/>
              <a:lumOff val="80000"/>
            </a:schemeClr>
          </a:solidFill>
        </p:spPr>
        <p:txBody>
          <a:bodyPr/>
          <a:lstStyle/>
          <a:p>
            <a:r>
              <a:rPr lang="en-US"/>
              <a:t> </a:t>
            </a:r>
          </a:p>
        </p:txBody>
      </p:sp>
      <p:sp>
        <p:nvSpPr>
          <p:cNvPr id="21" name="Picture Placeholder 3">
            <a:extLst>
              <a:ext uri="{FF2B5EF4-FFF2-40B4-BE49-F238E27FC236}">
                <a16:creationId xmlns:a16="http://schemas.microsoft.com/office/drawing/2014/main" id="{07D0A27A-62C4-42E8-A03F-F0BD2B36A515}"/>
              </a:ext>
            </a:extLst>
          </p:cNvPr>
          <p:cNvSpPr>
            <a:spLocks noGrp="1"/>
          </p:cNvSpPr>
          <p:nvPr>
            <p:ph type="pic" sz="quarter" idx="49" hasCustomPrompt="1"/>
          </p:nvPr>
        </p:nvSpPr>
        <p:spPr>
          <a:xfrm>
            <a:off x="8061867" y="1828800"/>
            <a:ext cx="18288" cy="1828800"/>
          </a:xfrm>
          <a:solidFill>
            <a:schemeClr val="tx1">
              <a:lumMod val="20000"/>
              <a:lumOff val="80000"/>
            </a:schemeClr>
          </a:solidFill>
        </p:spPr>
        <p:txBody>
          <a:bodyPr/>
          <a:lstStyle/>
          <a:p>
            <a:r>
              <a:rPr lang="en-US"/>
              <a:t> </a:t>
            </a:r>
          </a:p>
        </p:txBody>
      </p:sp>
      <p:sp>
        <p:nvSpPr>
          <p:cNvPr id="22" name="Picture Placeholder 3">
            <a:extLst>
              <a:ext uri="{FF2B5EF4-FFF2-40B4-BE49-F238E27FC236}">
                <a16:creationId xmlns:a16="http://schemas.microsoft.com/office/drawing/2014/main" id="{E43DB876-9255-4928-87CD-6DD3FE82D1B8}"/>
              </a:ext>
            </a:extLst>
          </p:cNvPr>
          <p:cNvSpPr>
            <a:spLocks noGrp="1"/>
          </p:cNvSpPr>
          <p:nvPr>
            <p:ph type="pic" sz="quarter" idx="51" hasCustomPrompt="1"/>
          </p:nvPr>
        </p:nvSpPr>
        <p:spPr>
          <a:xfrm rot="16200000">
            <a:off x="6086857" y="-1438702"/>
            <a:ext cx="18288" cy="10972800"/>
          </a:xfrm>
          <a:solidFill>
            <a:schemeClr val="tx1">
              <a:lumMod val="20000"/>
              <a:lumOff val="80000"/>
            </a:schemeClr>
          </a:solidFill>
        </p:spPr>
        <p:txBody>
          <a:bodyPr/>
          <a:lstStyle/>
          <a:p>
            <a:r>
              <a:rPr lang="en-US"/>
              <a:t> </a:t>
            </a:r>
          </a:p>
        </p:txBody>
      </p:sp>
      <p:sp>
        <p:nvSpPr>
          <p:cNvPr id="29" name="Picture Placeholder 3">
            <a:extLst>
              <a:ext uri="{FF2B5EF4-FFF2-40B4-BE49-F238E27FC236}">
                <a16:creationId xmlns:a16="http://schemas.microsoft.com/office/drawing/2014/main" id="{27B36080-EE14-4177-9F55-8CFBDC2A6D1A}"/>
              </a:ext>
            </a:extLst>
          </p:cNvPr>
          <p:cNvSpPr>
            <a:spLocks noGrp="1"/>
          </p:cNvSpPr>
          <p:nvPr>
            <p:ph type="pic" sz="quarter" idx="52" hasCustomPrompt="1"/>
          </p:nvPr>
        </p:nvSpPr>
        <p:spPr>
          <a:xfrm>
            <a:off x="4100919" y="4424401"/>
            <a:ext cx="18288" cy="1828800"/>
          </a:xfrm>
          <a:solidFill>
            <a:schemeClr val="tx1">
              <a:lumMod val="20000"/>
              <a:lumOff val="80000"/>
            </a:schemeClr>
          </a:solidFill>
        </p:spPr>
        <p:txBody>
          <a:bodyPr/>
          <a:lstStyle/>
          <a:p>
            <a:r>
              <a:rPr lang="en-US"/>
              <a:t> </a:t>
            </a:r>
          </a:p>
        </p:txBody>
      </p:sp>
      <p:sp>
        <p:nvSpPr>
          <p:cNvPr id="33" name="Picture Placeholder 3">
            <a:extLst>
              <a:ext uri="{FF2B5EF4-FFF2-40B4-BE49-F238E27FC236}">
                <a16:creationId xmlns:a16="http://schemas.microsoft.com/office/drawing/2014/main" id="{6F18CEFA-F58B-49B5-920A-2BB484BDEA9E}"/>
              </a:ext>
            </a:extLst>
          </p:cNvPr>
          <p:cNvSpPr>
            <a:spLocks noGrp="1"/>
          </p:cNvSpPr>
          <p:nvPr>
            <p:ph type="pic" sz="quarter" idx="53" hasCustomPrompt="1"/>
          </p:nvPr>
        </p:nvSpPr>
        <p:spPr>
          <a:xfrm>
            <a:off x="8051034" y="4411007"/>
            <a:ext cx="18288" cy="1828800"/>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592346008"/>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icon 8 sectio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09600"/>
            <a:ext cx="10297452" cy="443198"/>
          </a:xfrm>
        </p:spPr>
        <p:txBody>
          <a:bodyPr>
            <a:no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0460" y="2971064"/>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27" name="Text Placeholder 3">
            <a:extLst>
              <a:ext uri="{FF2B5EF4-FFF2-40B4-BE49-F238E27FC236}">
                <a16:creationId xmlns:a16="http://schemas.microsoft.com/office/drawing/2014/main" id="{DF03F7C7-5E4F-4AF8-99FF-2ED5C80BC8F7}"/>
              </a:ext>
            </a:extLst>
          </p:cNvPr>
          <p:cNvSpPr>
            <a:spLocks noGrp="1"/>
          </p:cNvSpPr>
          <p:nvPr>
            <p:ph type="body" sz="quarter" idx="30" hasCustomPrompt="1"/>
          </p:nvPr>
        </p:nvSpPr>
        <p:spPr>
          <a:xfrm>
            <a:off x="3521545" y="2971064"/>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28" name="Text Placeholder 3">
            <a:extLst>
              <a:ext uri="{FF2B5EF4-FFF2-40B4-BE49-F238E27FC236}">
                <a16:creationId xmlns:a16="http://schemas.microsoft.com/office/drawing/2014/main" id="{7B5803BC-F9B7-4ADF-8D9A-02BBBDCC249D}"/>
              </a:ext>
            </a:extLst>
          </p:cNvPr>
          <p:cNvSpPr>
            <a:spLocks noGrp="1"/>
          </p:cNvSpPr>
          <p:nvPr>
            <p:ph type="body" sz="quarter" idx="31" hasCustomPrompt="1"/>
          </p:nvPr>
        </p:nvSpPr>
        <p:spPr>
          <a:xfrm>
            <a:off x="6416534" y="2971064"/>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30" name="Text Placeholder 3">
            <a:extLst>
              <a:ext uri="{FF2B5EF4-FFF2-40B4-BE49-F238E27FC236}">
                <a16:creationId xmlns:a16="http://schemas.microsoft.com/office/drawing/2014/main" id="{0494C025-8E35-49F8-953C-A6B78A8942DA}"/>
              </a:ext>
            </a:extLst>
          </p:cNvPr>
          <p:cNvSpPr>
            <a:spLocks noGrp="1"/>
          </p:cNvSpPr>
          <p:nvPr>
            <p:ph type="body" sz="quarter" idx="32" hasCustomPrompt="1"/>
          </p:nvPr>
        </p:nvSpPr>
        <p:spPr>
          <a:xfrm>
            <a:off x="9318148" y="2971064"/>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36" name="Text Placeholder 3">
            <a:extLst>
              <a:ext uri="{FF2B5EF4-FFF2-40B4-BE49-F238E27FC236}">
                <a16:creationId xmlns:a16="http://schemas.microsoft.com/office/drawing/2014/main" id="{878EE201-6F6E-46E0-B2AC-D0570C83D61A}"/>
              </a:ext>
            </a:extLst>
          </p:cNvPr>
          <p:cNvSpPr>
            <a:spLocks noGrp="1"/>
          </p:cNvSpPr>
          <p:nvPr>
            <p:ph type="body" sz="quarter" idx="33" hasCustomPrompt="1"/>
          </p:nvPr>
        </p:nvSpPr>
        <p:spPr>
          <a:xfrm>
            <a:off x="612548" y="5395035"/>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45" name="Text Placeholder 3">
            <a:extLst>
              <a:ext uri="{FF2B5EF4-FFF2-40B4-BE49-F238E27FC236}">
                <a16:creationId xmlns:a16="http://schemas.microsoft.com/office/drawing/2014/main" id="{F1451F72-A88B-4072-822A-EDC4DCC7A7ED}"/>
              </a:ext>
            </a:extLst>
          </p:cNvPr>
          <p:cNvSpPr>
            <a:spLocks noGrp="1"/>
          </p:cNvSpPr>
          <p:nvPr>
            <p:ph type="body" sz="quarter" idx="38" hasCustomPrompt="1"/>
          </p:nvPr>
        </p:nvSpPr>
        <p:spPr>
          <a:xfrm>
            <a:off x="3521545" y="5395035"/>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46" name="Text Placeholder 3">
            <a:extLst>
              <a:ext uri="{FF2B5EF4-FFF2-40B4-BE49-F238E27FC236}">
                <a16:creationId xmlns:a16="http://schemas.microsoft.com/office/drawing/2014/main" id="{DA68EFC4-470A-4D36-A251-03AD7863CEBA}"/>
              </a:ext>
            </a:extLst>
          </p:cNvPr>
          <p:cNvSpPr>
            <a:spLocks noGrp="1"/>
          </p:cNvSpPr>
          <p:nvPr>
            <p:ph type="body" sz="quarter" idx="39" hasCustomPrompt="1"/>
          </p:nvPr>
        </p:nvSpPr>
        <p:spPr>
          <a:xfrm>
            <a:off x="6416534" y="5395035"/>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47" name="Text Placeholder 3">
            <a:extLst>
              <a:ext uri="{FF2B5EF4-FFF2-40B4-BE49-F238E27FC236}">
                <a16:creationId xmlns:a16="http://schemas.microsoft.com/office/drawing/2014/main" id="{5E9C8046-8366-484E-B700-22ED75058869}"/>
              </a:ext>
            </a:extLst>
          </p:cNvPr>
          <p:cNvSpPr>
            <a:spLocks noGrp="1"/>
          </p:cNvSpPr>
          <p:nvPr>
            <p:ph type="body" sz="quarter" idx="40" hasCustomPrompt="1"/>
          </p:nvPr>
        </p:nvSpPr>
        <p:spPr>
          <a:xfrm>
            <a:off x="9330236" y="5395035"/>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48" name="Picture Placeholder 12">
            <a:extLst>
              <a:ext uri="{FF2B5EF4-FFF2-40B4-BE49-F238E27FC236}">
                <a16:creationId xmlns:a16="http://schemas.microsoft.com/office/drawing/2014/main" id="{5AF0F26C-C4FA-4B4C-BE5F-FABEE1D66A95}"/>
              </a:ext>
            </a:extLst>
          </p:cNvPr>
          <p:cNvSpPr>
            <a:spLocks noGrp="1" noChangeAspect="1"/>
          </p:cNvSpPr>
          <p:nvPr>
            <p:ph type="pic" sz="quarter" idx="14"/>
          </p:nvPr>
        </p:nvSpPr>
        <p:spPr>
          <a:xfrm>
            <a:off x="1359412" y="2004848"/>
            <a:ext cx="731520" cy="731520"/>
          </a:xfrm>
        </p:spPr>
        <p:txBody>
          <a:bodyPr>
            <a:normAutofit/>
          </a:bodyPr>
          <a:lstStyle>
            <a:lvl1pPr>
              <a:defRPr sz="1800"/>
            </a:lvl1pPr>
            <a:lvl2pPr>
              <a:defRPr sz="1200"/>
            </a:lvl2pPr>
          </a:lstStyle>
          <a:p>
            <a:pPr lvl="1"/>
            <a:r>
              <a:rPr lang="en-GB"/>
              <a:t>Click icon to add picture</a:t>
            </a:r>
            <a:endParaRPr lang="en-US"/>
          </a:p>
        </p:txBody>
      </p:sp>
      <p:sp>
        <p:nvSpPr>
          <p:cNvPr id="49" name="Picture Placeholder 12">
            <a:extLst>
              <a:ext uri="{FF2B5EF4-FFF2-40B4-BE49-F238E27FC236}">
                <a16:creationId xmlns:a16="http://schemas.microsoft.com/office/drawing/2014/main" id="{9C3FCBB2-9E80-4B7A-8C78-074DAF7846AB}"/>
              </a:ext>
            </a:extLst>
          </p:cNvPr>
          <p:cNvSpPr>
            <a:spLocks noGrp="1" noChangeAspect="1"/>
          </p:cNvSpPr>
          <p:nvPr>
            <p:ph type="pic" sz="quarter" idx="34"/>
          </p:nvPr>
        </p:nvSpPr>
        <p:spPr>
          <a:xfrm>
            <a:off x="1416562" y="4416627"/>
            <a:ext cx="731520" cy="731520"/>
          </a:xfrm>
        </p:spPr>
        <p:txBody>
          <a:bodyPr>
            <a:normAutofit/>
          </a:bodyPr>
          <a:lstStyle>
            <a:lvl1pPr>
              <a:defRPr sz="1800"/>
            </a:lvl1pPr>
            <a:lvl2pPr>
              <a:defRPr sz="1200"/>
            </a:lvl2pPr>
          </a:lstStyle>
          <a:p>
            <a:pPr lvl="1"/>
            <a:r>
              <a:rPr lang="en-GB"/>
              <a:t>Click icon to add picture</a:t>
            </a:r>
            <a:endParaRPr lang="en-US"/>
          </a:p>
        </p:txBody>
      </p:sp>
      <p:sp>
        <p:nvSpPr>
          <p:cNvPr id="50" name="Picture Placeholder 12">
            <a:extLst>
              <a:ext uri="{FF2B5EF4-FFF2-40B4-BE49-F238E27FC236}">
                <a16:creationId xmlns:a16="http://schemas.microsoft.com/office/drawing/2014/main" id="{271E2035-0AFD-469F-A9C2-2A3A61BC9FB9}"/>
              </a:ext>
            </a:extLst>
          </p:cNvPr>
          <p:cNvSpPr>
            <a:spLocks noGrp="1" noChangeAspect="1"/>
          </p:cNvSpPr>
          <p:nvPr>
            <p:ph type="pic" sz="quarter" idx="41"/>
          </p:nvPr>
        </p:nvSpPr>
        <p:spPr>
          <a:xfrm>
            <a:off x="4280497" y="2004847"/>
            <a:ext cx="731520" cy="731520"/>
          </a:xfrm>
        </p:spPr>
        <p:txBody>
          <a:bodyPr>
            <a:normAutofit/>
          </a:bodyPr>
          <a:lstStyle>
            <a:lvl1pPr>
              <a:defRPr sz="1800"/>
            </a:lvl1pPr>
            <a:lvl2pPr>
              <a:defRPr sz="1200"/>
            </a:lvl2pPr>
          </a:lstStyle>
          <a:p>
            <a:pPr lvl="1"/>
            <a:r>
              <a:rPr lang="en-GB"/>
              <a:t>Click icon to add picture</a:t>
            </a:r>
            <a:endParaRPr lang="en-US"/>
          </a:p>
        </p:txBody>
      </p:sp>
      <p:sp>
        <p:nvSpPr>
          <p:cNvPr id="51" name="Picture Placeholder 12">
            <a:extLst>
              <a:ext uri="{FF2B5EF4-FFF2-40B4-BE49-F238E27FC236}">
                <a16:creationId xmlns:a16="http://schemas.microsoft.com/office/drawing/2014/main" id="{1EC1D056-226D-4CAC-9267-80536B555BDF}"/>
              </a:ext>
            </a:extLst>
          </p:cNvPr>
          <p:cNvSpPr>
            <a:spLocks noGrp="1" noChangeAspect="1"/>
          </p:cNvSpPr>
          <p:nvPr>
            <p:ph type="pic" sz="quarter" idx="42"/>
          </p:nvPr>
        </p:nvSpPr>
        <p:spPr>
          <a:xfrm>
            <a:off x="4280497" y="4416627"/>
            <a:ext cx="731520" cy="731520"/>
          </a:xfrm>
        </p:spPr>
        <p:txBody>
          <a:bodyPr>
            <a:normAutofit/>
          </a:bodyPr>
          <a:lstStyle>
            <a:lvl1pPr>
              <a:defRPr sz="1800"/>
            </a:lvl1pPr>
            <a:lvl2pPr>
              <a:defRPr sz="1200"/>
            </a:lvl2pPr>
          </a:lstStyle>
          <a:p>
            <a:pPr lvl="1"/>
            <a:r>
              <a:rPr lang="en-GB"/>
              <a:t>Click icon to add picture</a:t>
            </a:r>
            <a:endParaRPr lang="en-US"/>
          </a:p>
        </p:txBody>
      </p:sp>
      <p:sp>
        <p:nvSpPr>
          <p:cNvPr id="52" name="Picture Placeholder 12">
            <a:extLst>
              <a:ext uri="{FF2B5EF4-FFF2-40B4-BE49-F238E27FC236}">
                <a16:creationId xmlns:a16="http://schemas.microsoft.com/office/drawing/2014/main" id="{59DD9AA8-4AB8-43C0-A7A2-8023DA0D94D9}"/>
              </a:ext>
            </a:extLst>
          </p:cNvPr>
          <p:cNvSpPr>
            <a:spLocks noGrp="1" noChangeAspect="1"/>
          </p:cNvSpPr>
          <p:nvPr>
            <p:ph type="pic" sz="quarter" idx="43"/>
          </p:nvPr>
        </p:nvSpPr>
        <p:spPr>
          <a:xfrm>
            <a:off x="7175486" y="2004848"/>
            <a:ext cx="731520" cy="731520"/>
          </a:xfrm>
        </p:spPr>
        <p:txBody>
          <a:bodyPr>
            <a:normAutofit/>
          </a:bodyPr>
          <a:lstStyle>
            <a:lvl1pPr>
              <a:defRPr sz="1800"/>
            </a:lvl1pPr>
            <a:lvl2pPr>
              <a:defRPr sz="1200"/>
            </a:lvl2pPr>
          </a:lstStyle>
          <a:p>
            <a:pPr lvl="1"/>
            <a:r>
              <a:rPr lang="en-GB"/>
              <a:t>Click icon to add picture</a:t>
            </a:r>
            <a:endParaRPr lang="en-US"/>
          </a:p>
        </p:txBody>
      </p:sp>
      <p:sp>
        <p:nvSpPr>
          <p:cNvPr id="53" name="Picture Placeholder 12">
            <a:extLst>
              <a:ext uri="{FF2B5EF4-FFF2-40B4-BE49-F238E27FC236}">
                <a16:creationId xmlns:a16="http://schemas.microsoft.com/office/drawing/2014/main" id="{5829C865-3A41-4177-BBCA-D4798190655C}"/>
              </a:ext>
            </a:extLst>
          </p:cNvPr>
          <p:cNvSpPr>
            <a:spLocks noGrp="1" noChangeAspect="1"/>
          </p:cNvSpPr>
          <p:nvPr>
            <p:ph type="pic" sz="quarter" idx="44"/>
          </p:nvPr>
        </p:nvSpPr>
        <p:spPr>
          <a:xfrm>
            <a:off x="7175486" y="4416627"/>
            <a:ext cx="731520" cy="731520"/>
          </a:xfrm>
        </p:spPr>
        <p:txBody>
          <a:bodyPr>
            <a:normAutofit/>
          </a:bodyPr>
          <a:lstStyle>
            <a:lvl1pPr>
              <a:defRPr sz="1800"/>
            </a:lvl1pPr>
            <a:lvl2pPr>
              <a:defRPr sz="1200"/>
            </a:lvl2pPr>
          </a:lstStyle>
          <a:p>
            <a:pPr lvl="1"/>
            <a:r>
              <a:rPr lang="en-GB"/>
              <a:t>Click icon to add picture</a:t>
            </a:r>
            <a:endParaRPr lang="en-US"/>
          </a:p>
        </p:txBody>
      </p:sp>
      <p:sp>
        <p:nvSpPr>
          <p:cNvPr id="54" name="Picture Placeholder 12">
            <a:extLst>
              <a:ext uri="{FF2B5EF4-FFF2-40B4-BE49-F238E27FC236}">
                <a16:creationId xmlns:a16="http://schemas.microsoft.com/office/drawing/2014/main" id="{59B443DF-6115-4F80-B2F9-56ACC5CCDFF8}"/>
              </a:ext>
            </a:extLst>
          </p:cNvPr>
          <p:cNvSpPr>
            <a:spLocks noGrp="1" noChangeAspect="1"/>
          </p:cNvSpPr>
          <p:nvPr>
            <p:ph type="pic" sz="quarter" idx="45"/>
          </p:nvPr>
        </p:nvSpPr>
        <p:spPr>
          <a:xfrm>
            <a:off x="10077100" y="2004848"/>
            <a:ext cx="731520" cy="731520"/>
          </a:xfrm>
        </p:spPr>
        <p:txBody>
          <a:bodyPr>
            <a:normAutofit/>
          </a:bodyPr>
          <a:lstStyle>
            <a:lvl1pPr>
              <a:defRPr sz="1800"/>
            </a:lvl1pPr>
            <a:lvl2pPr>
              <a:defRPr sz="1200"/>
            </a:lvl2pPr>
          </a:lstStyle>
          <a:p>
            <a:pPr lvl="1"/>
            <a:r>
              <a:rPr lang="en-GB"/>
              <a:t>Click icon to add picture</a:t>
            </a:r>
            <a:endParaRPr lang="en-US"/>
          </a:p>
        </p:txBody>
      </p:sp>
      <p:sp>
        <p:nvSpPr>
          <p:cNvPr id="55" name="Picture Placeholder 12">
            <a:extLst>
              <a:ext uri="{FF2B5EF4-FFF2-40B4-BE49-F238E27FC236}">
                <a16:creationId xmlns:a16="http://schemas.microsoft.com/office/drawing/2014/main" id="{934A5AC9-F10C-4DBF-95EF-2685C6EE8A54}"/>
              </a:ext>
            </a:extLst>
          </p:cNvPr>
          <p:cNvSpPr>
            <a:spLocks noGrp="1" noChangeAspect="1"/>
          </p:cNvSpPr>
          <p:nvPr>
            <p:ph type="pic" sz="quarter" idx="46"/>
          </p:nvPr>
        </p:nvSpPr>
        <p:spPr>
          <a:xfrm>
            <a:off x="10134250" y="4416627"/>
            <a:ext cx="731520" cy="731520"/>
          </a:xfrm>
        </p:spPr>
        <p:txBody>
          <a:bodyPr>
            <a:normAutofit/>
          </a:bodyPr>
          <a:lstStyle>
            <a:lvl1pPr>
              <a:defRPr sz="1800"/>
            </a:lvl1pPr>
            <a:lvl2pPr>
              <a:defRPr sz="1200"/>
            </a:lvl2pPr>
          </a:lstStyle>
          <a:p>
            <a:pPr lvl="1"/>
            <a:r>
              <a:rPr lang="en-GB"/>
              <a:t>Click icon to add picture</a:t>
            </a:r>
            <a:endParaRPr lang="en-US"/>
          </a:p>
        </p:txBody>
      </p:sp>
      <p:sp>
        <p:nvSpPr>
          <p:cNvPr id="26" name="Picture Placeholder 3">
            <a:extLst>
              <a:ext uri="{FF2B5EF4-FFF2-40B4-BE49-F238E27FC236}">
                <a16:creationId xmlns:a16="http://schemas.microsoft.com/office/drawing/2014/main" id="{9681B445-30C4-4782-BEF9-ED099BEF4E2F}"/>
              </a:ext>
            </a:extLst>
          </p:cNvPr>
          <p:cNvSpPr>
            <a:spLocks noGrp="1"/>
          </p:cNvSpPr>
          <p:nvPr>
            <p:ph type="pic" sz="quarter" idx="48" hasCustomPrompt="1"/>
          </p:nvPr>
        </p:nvSpPr>
        <p:spPr>
          <a:xfrm>
            <a:off x="3169400" y="2029596"/>
            <a:ext cx="18288" cy="1828800"/>
          </a:xfrm>
          <a:solidFill>
            <a:schemeClr val="tx1">
              <a:lumMod val="20000"/>
              <a:lumOff val="80000"/>
            </a:schemeClr>
          </a:solidFill>
        </p:spPr>
        <p:txBody>
          <a:bodyPr/>
          <a:lstStyle/>
          <a:p>
            <a:r>
              <a:rPr lang="en-US"/>
              <a:t> </a:t>
            </a:r>
          </a:p>
        </p:txBody>
      </p:sp>
      <p:sp>
        <p:nvSpPr>
          <p:cNvPr id="29" name="Picture Placeholder 3">
            <a:extLst>
              <a:ext uri="{FF2B5EF4-FFF2-40B4-BE49-F238E27FC236}">
                <a16:creationId xmlns:a16="http://schemas.microsoft.com/office/drawing/2014/main" id="{1FB46385-0D73-431E-AFC0-66970AD7A556}"/>
              </a:ext>
            </a:extLst>
          </p:cNvPr>
          <p:cNvSpPr>
            <a:spLocks noGrp="1"/>
          </p:cNvSpPr>
          <p:nvPr>
            <p:ph type="pic" sz="quarter" idx="49" hasCustomPrompt="1"/>
          </p:nvPr>
        </p:nvSpPr>
        <p:spPr>
          <a:xfrm>
            <a:off x="6090893" y="2016202"/>
            <a:ext cx="18288" cy="1828800"/>
          </a:xfrm>
          <a:solidFill>
            <a:schemeClr val="tx1">
              <a:lumMod val="20000"/>
              <a:lumOff val="80000"/>
            </a:schemeClr>
          </a:solidFill>
        </p:spPr>
        <p:txBody>
          <a:bodyPr/>
          <a:lstStyle/>
          <a:p>
            <a:r>
              <a:rPr lang="en-US"/>
              <a:t> </a:t>
            </a:r>
          </a:p>
        </p:txBody>
      </p:sp>
      <p:sp>
        <p:nvSpPr>
          <p:cNvPr id="31" name="Picture Placeholder 3">
            <a:extLst>
              <a:ext uri="{FF2B5EF4-FFF2-40B4-BE49-F238E27FC236}">
                <a16:creationId xmlns:a16="http://schemas.microsoft.com/office/drawing/2014/main" id="{43DFFEE2-641D-496B-AF63-AA19C1B9EECE}"/>
              </a:ext>
            </a:extLst>
          </p:cNvPr>
          <p:cNvSpPr>
            <a:spLocks noGrp="1"/>
          </p:cNvSpPr>
          <p:nvPr>
            <p:ph type="pic" sz="quarter" idx="51" hasCustomPrompt="1"/>
          </p:nvPr>
        </p:nvSpPr>
        <p:spPr>
          <a:xfrm rot="16200000">
            <a:off x="6086857" y="-1345742"/>
            <a:ext cx="18288" cy="10972800"/>
          </a:xfrm>
          <a:solidFill>
            <a:schemeClr val="tx1">
              <a:lumMod val="20000"/>
              <a:lumOff val="80000"/>
            </a:schemeClr>
          </a:solidFill>
        </p:spPr>
        <p:txBody>
          <a:bodyPr/>
          <a:lstStyle/>
          <a:p>
            <a:r>
              <a:rPr lang="en-US"/>
              <a:t> </a:t>
            </a:r>
          </a:p>
        </p:txBody>
      </p:sp>
      <p:sp>
        <p:nvSpPr>
          <p:cNvPr id="32" name="Picture Placeholder 3">
            <a:extLst>
              <a:ext uri="{FF2B5EF4-FFF2-40B4-BE49-F238E27FC236}">
                <a16:creationId xmlns:a16="http://schemas.microsoft.com/office/drawing/2014/main" id="{4EA00925-8997-4BEC-B657-194D69DBC256}"/>
              </a:ext>
            </a:extLst>
          </p:cNvPr>
          <p:cNvSpPr>
            <a:spLocks noGrp="1"/>
          </p:cNvSpPr>
          <p:nvPr>
            <p:ph type="pic" sz="quarter" idx="52" hasCustomPrompt="1"/>
          </p:nvPr>
        </p:nvSpPr>
        <p:spPr>
          <a:xfrm>
            <a:off x="8986261" y="2016202"/>
            <a:ext cx="18288" cy="1828800"/>
          </a:xfrm>
          <a:solidFill>
            <a:schemeClr val="tx1">
              <a:lumMod val="20000"/>
              <a:lumOff val="80000"/>
            </a:schemeClr>
          </a:solidFill>
        </p:spPr>
        <p:txBody>
          <a:bodyPr/>
          <a:lstStyle/>
          <a:p>
            <a:r>
              <a:rPr lang="en-US"/>
              <a:t> </a:t>
            </a:r>
          </a:p>
        </p:txBody>
      </p:sp>
      <p:sp>
        <p:nvSpPr>
          <p:cNvPr id="33" name="Picture Placeholder 3">
            <a:extLst>
              <a:ext uri="{FF2B5EF4-FFF2-40B4-BE49-F238E27FC236}">
                <a16:creationId xmlns:a16="http://schemas.microsoft.com/office/drawing/2014/main" id="{B95E85E0-AEF0-4CA3-B6B1-356EB1E85629}"/>
              </a:ext>
            </a:extLst>
          </p:cNvPr>
          <p:cNvSpPr>
            <a:spLocks noGrp="1"/>
          </p:cNvSpPr>
          <p:nvPr>
            <p:ph type="pic" sz="quarter" idx="53" hasCustomPrompt="1"/>
          </p:nvPr>
        </p:nvSpPr>
        <p:spPr>
          <a:xfrm>
            <a:off x="3169400" y="4432378"/>
            <a:ext cx="18288" cy="1828800"/>
          </a:xfrm>
          <a:solidFill>
            <a:schemeClr val="tx1">
              <a:lumMod val="20000"/>
              <a:lumOff val="80000"/>
            </a:schemeClr>
          </a:solidFill>
        </p:spPr>
        <p:txBody>
          <a:bodyPr/>
          <a:lstStyle/>
          <a:p>
            <a:r>
              <a:rPr lang="en-US"/>
              <a:t> </a:t>
            </a:r>
          </a:p>
        </p:txBody>
      </p:sp>
      <p:sp>
        <p:nvSpPr>
          <p:cNvPr id="34" name="Picture Placeholder 3">
            <a:extLst>
              <a:ext uri="{FF2B5EF4-FFF2-40B4-BE49-F238E27FC236}">
                <a16:creationId xmlns:a16="http://schemas.microsoft.com/office/drawing/2014/main" id="{97558BA3-8352-4581-B80C-01AEDD33F5F1}"/>
              </a:ext>
            </a:extLst>
          </p:cNvPr>
          <p:cNvSpPr>
            <a:spLocks noGrp="1"/>
          </p:cNvSpPr>
          <p:nvPr>
            <p:ph type="pic" sz="quarter" idx="54" hasCustomPrompt="1"/>
          </p:nvPr>
        </p:nvSpPr>
        <p:spPr>
          <a:xfrm>
            <a:off x="6090893" y="4418984"/>
            <a:ext cx="18288" cy="1828800"/>
          </a:xfrm>
          <a:solidFill>
            <a:schemeClr val="tx1">
              <a:lumMod val="20000"/>
              <a:lumOff val="80000"/>
            </a:schemeClr>
          </a:solidFill>
        </p:spPr>
        <p:txBody>
          <a:bodyPr/>
          <a:lstStyle/>
          <a:p>
            <a:r>
              <a:rPr lang="en-US"/>
              <a:t> </a:t>
            </a:r>
          </a:p>
        </p:txBody>
      </p:sp>
      <p:sp>
        <p:nvSpPr>
          <p:cNvPr id="35" name="Picture Placeholder 3">
            <a:extLst>
              <a:ext uri="{FF2B5EF4-FFF2-40B4-BE49-F238E27FC236}">
                <a16:creationId xmlns:a16="http://schemas.microsoft.com/office/drawing/2014/main" id="{117219F9-055C-4F84-B829-0874F7758537}"/>
              </a:ext>
            </a:extLst>
          </p:cNvPr>
          <p:cNvSpPr>
            <a:spLocks noGrp="1"/>
          </p:cNvSpPr>
          <p:nvPr>
            <p:ph type="pic" sz="quarter" idx="55" hasCustomPrompt="1"/>
          </p:nvPr>
        </p:nvSpPr>
        <p:spPr>
          <a:xfrm>
            <a:off x="8986261" y="4418984"/>
            <a:ext cx="18288" cy="1828800"/>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629033139"/>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text and vertical photo">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9AC3C63-6EB1-4AF9-AD8B-692230121EEF}"/>
              </a:ext>
            </a:extLst>
          </p:cNvPr>
          <p:cNvSpPr>
            <a:spLocks noGrp="1"/>
          </p:cNvSpPr>
          <p:nvPr>
            <p:ph type="body" sz="quarter" idx="16" hasCustomPrompt="1"/>
          </p:nvPr>
        </p:nvSpPr>
        <p:spPr>
          <a:xfrm>
            <a:off x="609599" y="1600200"/>
            <a:ext cx="4800601" cy="3963988"/>
          </a:xfrm>
        </p:spPr>
        <p:txBody>
          <a:bodyPr/>
          <a:lstStyle>
            <a:lvl1pPr>
              <a:defRPr sz="2400" b="0">
                <a:solidFill>
                  <a:schemeClr val="tx1"/>
                </a:solidFill>
              </a:defRPr>
            </a:lvl1pPr>
            <a:lvl2pPr>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Nunc sit </a:t>
            </a:r>
            <a:r>
              <a:rPr lang="en-US" err="1"/>
              <a:t>amet</a:t>
            </a:r>
            <a:r>
              <a:rPr lang="en-US"/>
              <a:t> nisi </a:t>
            </a:r>
            <a:r>
              <a:rPr lang="en-US" err="1"/>
              <a:t>interdum</a:t>
            </a:r>
            <a:r>
              <a:rPr lang="en-US"/>
              <a:t>, </a:t>
            </a:r>
            <a:r>
              <a:rPr lang="en-US" err="1"/>
              <a:t>consequat</a:t>
            </a:r>
            <a:r>
              <a:rPr lang="en-US"/>
              <a:t> </a:t>
            </a:r>
            <a:r>
              <a:rPr lang="en-US" err="1"/>
              <a:t>massa</a:t>
            </a:r>
            <a:r>
              <a:rPr lang="en-US"/>
              <a:t> vel, </a:t>
            </a:r>
            <a:r>
              <a:rPr lang="en-US" err="1"/>
              <a:t>malesuada</a:t>
            </a:r>
            <a:r>
              <a:rPr lang="en-US"/>
              <a:t> nisi. </a:t>
            </a:r>
            <a:r>
              <a:rPr lang="en-US" err="1"/>
              <a:t>Nulla</a:t>
            </a:r>
            <a:r>
              <a:rPr lang="en-US"/>
              <a:t> </a:t>
            </a:r>
            <a:r>
              <a:rPr lang="en-US" err="1"/>
              <a:t>fringilla</a:t>
            </a:r>
            <a:r>
              <a:rPr lang="en-US"/>
              <a:t> vestibulum magna. Duis </a:t>
            </a:r>
            <a:r>
              <a:rPr lang="en-US" err="1"/>
              <a:t>eget</a:t>
            </a:r>
            <a:r>
              <a:rPr lang="en-US"/>
              <a:t> </a:t>
            </a:r>
            <a:r>
              <a:rPr lang="en-US" err="1"/>
              <a:t>nulla</a:t>
            </a:r>
            <a:r>
              <a:rPr lang="en-US"/>
              <a:t> </a:t>
            </a:r>
            <a:r>
              <a:rPr lang="en-US" err="1"/>
              <a:t>blandit</a:t>
            </a:r>
            <a:r>
              <a:rPr lang="en-US"/>
              <a:t> </a:t>
            </a:r>
            <a:r>
              <a:rPr lang="en-US" err="1"/>
              <a:t>nisl</a:t>
            </a:r>
            <a:r>
              <a:rPr lang="en-US"/>
              <a:t> </a:t>
            </a:r>
            <a:r>
              <a:rPr lang="en-US" err="1"/>
              <a:t>pretium</a:t>
            </a:r>
            <a:r>
              <a:rPr lang="en-US"/>
              <a:t> cursus at in </a:t>
            </a:r>
            <a:r>
              <a:rPr lang="en-US" err="1"/>
              <a:t>eros</a:t>
            </a:r>
            <a:r>
              <a:rPr lang="en-US"/>
              <a:t>. </a:t>
            </a:r>
            <a:r>
              <a:rPr lang="en-US" err="1"/>
              <a:t>Curabitur</a:t>
            </a:r>
            <a:r>
              <a:rPr lang="en-US"/>
              <a:t> </a:t>
            </a:r>
            <a:r>
              <a:rPr lang="en-US" err="1"/>
              <a:t>luctus</a:t>
            </a:r>
            <a:r>
              <a:rPr lang="en-US"/>
              <a:t> mi at cursus </a:t>
            </a:r>
            <a:r>
              <a:rPr lang="en-US" err="1"/>
              <a:t>iaculis</a:t>
            </a:r>
            <a:r>
              <a:rPr lang="en-US"/>
              <a:t>.</a:t>
            </a:r>
          </a:p>
        </p:txBody>
      </p:sp>
      <p:sp>
        <p:nvSpPr>
          <p:cNvPr id="10" name="Title 9">
            <a:extLst>
              <a:ext uri="{FF2B5EF4-FFF2-40B4-BE49-F238E27FC236}">
                <a16:creationId xmlns:a16="http://schemas.microsoft.com/office/drawing/2014/main" id="{9D776FE2-B608-4FB0-8891-7F99A5520547}"/>
              </a:ext>
            </a:extLst>
          </p:cNvPr>
          <p:cNvSpPr>
            <a:spLocks noGrp="1"/>
          </p:cNvSpPr>
          <p:nvPr>
            <p:ph type="title" hasCustomPrompt="1"/>
          </p:nvPr>
        </p:nvSpPr>
        <p:spPr>
          <a:xfrm>
            <a:off x="609600" y="612648"/>
            <a:ext cx="4800600" cy="443198"/>
          </a:xfrm>
        </p:spPr>
        <p:txBody>
          <a:bodyPr/>
          <a:lstStyle>
            <a:lvl1pPr>
              <a:defRPr/>
            </a:lvl1pPr>
          </a:lstStyle>
          <a:p>
            <a:r>
              <a:rPr lang="en-US"/>
              <a:t>HEADING</a:t>
            </a:r>
          </a:p>
        </p:txBody>
      </p:sp>
      <p:sp>
        <p:nvSpPr>
          <p:cNvPr id="13" name="Picture Placeholder 12">
            <a:extLst>
              <a:ext uri="{FF2B5EF4-FFF2-40B4-BE49-F238E27FC236}">
                <a16:creationId xmlns:a16="http://schemas.microsoft.com/office/drawing/2014/main" id="{50E70EF5-3A9D-4C99-A03A-F2D2ADFFE640}"/>
              </a:ext>
            </a:extLst>
          </p:cNvPr>
          <p:cNvSpPr>
            <a:spLocks noGrp="1"/>
          </p:cNvSpPr>
          <p:nvPr>
            <p:ph type="pic" sz="quarter" idx="17"/>
          </p:nvPr>
        </p:nvSpPr>
        <p:spPr>
          <a:xfrm>
            <a:off x="6096000" y="0"/>
            <a:ext cx="6096000" cy="6858000"/>
          </a:xfrm>
          <a:solidFill>
            <a:schemeClr val="tx2"/>
          </a:solidFill>
        </p:spPr>
        <p:txBody>
          <a:bodyPr/>
          <a:lstStyle>
            <a:lvl1pPr>
              <a:defRPr sz="1800" b="0"/>
            </a:lvl1pPr>
            <a:lvl2pPr>
              <a:defRPr>
                <a:solidFill>
                  <a:schemeClr val="bg1"/>
                </a:solidFill>
              </a:defRPr>
            </a:lvl2pPr>
          </a:lstStyle>
          <a:p>
            <a:pPr lvl="1"/>
            <a:r>
              <a:rPr lang="en-GB"/>
              <a:t>Click icon to add picture</a:t>
            </a:r>
            <a:endParaRPr lang="en-US"/>
          </a:p>
        </p:txBody>
      </p:sp>
    </p:spTree>
    <p:extLst>
      <p:ext uri="{BB962C8B-B14F-4D97-AF65-F5344CB8AC3E}">
        <p14:creationId xmlns:p14="http://schemas.microsoft.com/office/powerpoint/2010/main" val="154392689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C four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2DC4-7E35-413D-8D0C-FA7A97C1D6FF}"/>
              </a:ext>
            </a:extLst>
          </p:cNvPr>
          <p:cNvSpPr>
            <a:spLocks noGrp="1"/>
          </p:cNvSpPr>
          <p:nvPr>
            <p:ph type="title" hasCustomPrompt="1"/>
          </p:nvPr>
        </p:nvSpPr>
        <p:spPr>
          <a:xfrm>
            <a:off x="609600" y="609600"/>
            <a:ext cx="10274910" cy="443198"/>
          </a:xfrm>
        </p:spPr>
        <p:txBody>
          <a:bodyPr>
            <a:noAutofit/>
          </a:bodyPr>
          <a:lstStyle>
            <a:lvl1pPr>
              <a:defRPr/>
            </a:lvl1pPr>
          </a:lstStyle>
          <a:p>
            <a:r>
              <a:rPr lang="en-US"/>
              <a:t>TABLE OF CONTENT</a:t>
            </a:r>
          </a:p>
        </p:txBody>
      </p:sp>
      <p:sp>
        <p:nvSpPr>
          <p:cNvPr id="43" name="Oval 42">
            <a:extLst>
              <a:ext uri="{FF2B5EF4-FFF2-40B4-BE49-F238E27FC236}">
                <a16:creationId xmlns:a16="http://schemas.microsoft.com/office/drawing/2014/main" id="{E73C3204-7E60-490D-B5E3-CF72BB73C60B}"/>
              </a:ext>
            </a:extLst>
          </p:cNvPr>
          <p:cNvSpPr/>
          <p:nvPr userDrawn="1"/>
        </p:nvSpPr>
        <p:spPr>
          <a:xfrm>
            <a:off x="1512169" y="2250251"/>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9E5CB3A-3EDE-41DF-8721-AAF3B393BF36}"/>
              </a:ext>
            </a:extLst>
          </p:cNvPr>
          <p:cNvSpPr txBox="1"/>
          <p:nvPr userDrawn="1"/>
        </p:nvSpPr>
        <p:spPr>
          <a:xfrm>
            <a:off x="1592843" y="2353508"/>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46" name="Text Placeholder 4">
            <a:extLst>
              <a:ext uri="{FF2B5EF4-FFF2-40B4-BE49-F238E27FC236}">
                <a16:creationId xmlns:a16="http://schemas.microsoft.com/office/drawing/2014/main" id="{55E98DDE-2D67-426D-B0A1-66DDF7985B59}"/>
              </a:ext>
            </a:extLst>
          </p:cNvPr>
          <p:cNvSpPr>
            <a:spLocks noGrp="1"/>
          </p:cNvSpPr>
          <p:nvPr>
            <p:ph type="body" sz="quarter" idx="21" hasCustomPrompt="1"/>
          </p:nvPr>
        </p:nvSpPr>
        <p:spPr>
          <a:xfrm>
            <a:off x="1957538" y="2314259"/>
            <a:ext cx="450850" cy="786384"/>
          </a:xfrm>
        </p:spPr>
        <p:txBody>
          <a:bodyPr anchor="ctr"/>
          <a:lstStyle>
            <a:lvl1pPr>
              <a:lnSpc>
                <a:spcPct val="100000"/>
              </a:lnSpc>
              <a:defRPr sz="4000" b="1">
                <a:solidFill>
                  <a:schemeClr val="bg1"/>
                </a:solidFill>
              </a:defRPr>
            </a:lvl1pPr>
          </a:lstStyle>
          <a:p>
            <a:pPr lvl="0"/>
            <a:r>
              <a:rPr lang="en-US"/>
              <a:t>1</a:t>
            </a:r>
          </a:p>
        </p:txBody>
      </p:sp>
      <p:sp>
        <p:nvSpPr>
          <p:cNvPr id="50" name="Text Placeholder 44">
            <a:extLst>
              <a:ext uri="{FF2B5EF4-FFF2-40B4-BE49-F238E27FC236}">
                <a16:creationId xmlns:a16="http://schemas.microsoft.com/office/drawing/2014/main" id="{66044FA4-18FE-428C-8F6B-3C640624B43D}"/>
              </a:ext>
            </a:extLst>
          </p:cNvPr>
          <p:cNvSpPr>
            <a:spLocks noGrp="1"/>
          </p:cNvSpPr>
          <p:nvPr>
            <p:ph type="body" sz="quarter" idx="29" hasCustomPrompt="1"/>
          </p:nvPr>
        </p:nvSpPr>
        <p:spPr>
          <a:xfrm>
            <a:off x="844658" y="3431985"/>
            <a:ext cx="2249423" cy="1577353"/>
          </a:xfrm>
        </p:spPr>
        <p:txBody>
          <a:bodyPr/>
          <a:lstStyle>
            <a:lvl1pPr algn="ctr">
              <a:defRPr sz="2200" b="0">
                <a:solidFill>
                  <a:schemeClr val="tx1"/>
                </a:solidFill>
              </a:defRPr>
            </a:lvl1pPr>
          </a:lstStyle>
          <a:p>
            <a:pPr lvl="0"/>
            <a:r>
              <a:rPr lang="en-US"/>
              <a:t>Use this version when having extremely long section title</a:t>
            </a:r>
          </a:p>
        </p:txBody>
      </p:sp>
      <p:sp>
        <p:nvSpPr>
          <p:cNvPr id="51" name="Text Placeholder 44">
            <a:extLst>
              <a:ext uri="{FF2B5EF4-FFF2-40B4-BE49-F238E27FC236}">
                <a16:creationId xmlns:a16="http://schemas.microsoft.com/office/drawing/2014/main" id="{7528C4D5-5297-4E50-86F8-187CCA6B03A5}"/>
              </a:ext>
            </a:extLst>
          </p:cNvPr>
          <p:cNvSpPr>
            <a:spLocks noGrp="1"/>
          </p:cNvSpPr>
          <p:nvPr>
            <p:ph type="body" sz="quarter" idx="31" hasCustomPrompt="1"/>
          </p:nvPr>
        </p:nvSpPr>
        <p:spPr>
          <a:xfrm>
            <a:off x="3597833" y="3428441"/>
            <a:ext cx="2249423" cy="1577353"/>
          </a:xfrm>
        </p:spPr>
        <p:txBody>
          <a:bodyPr/>
          <a:lstStyle>
            <a:lvl1pPr algn="ctr">
              <a:defRPr sz="2200" b="0">
                <a:solidFill>
                  <a:schemeClr val="tx1"/>
                </a:solidFill>
              </a:defRPr>
            </a:lvl1pPr>
          </a:lstStyle>
          <a:p>
            <a:pPr lvl="0"/>
            <a:r>
              <a:rPr lang="en-US"/>
              <a:t>Use this version when having extremely long section title</a:t>
            </a:r>
          </a:p>
        </p:txBody>
      </p:sp>
      <p:sp>
        <p:nvSpPr>
          <p:cNvPr id="52" name="Text Placeholder 44">
            <a:extLst>
              <a:ext uri="{FF2B5EF4-FFF2-40B4-BE49-F238E27FC236}">
                <a16:creationId xmlns:a16="http://schemas.microsoft.com/office/drawing/2014/main" id="{B06927D4-58FB-4945-9B84-BB9E72898433}"/>
              </a:ext>
            </a:extLst>
          </p:cNvPr>
          <p:cNvSpPr>
            <a:spLocks noGrp="1"/>
          </p:cNvSpPr>
          <p:nvPr>
            <p:ph type="body" sz="quarter" idx="32" hasCustomPrompt="1"/>
          </p:nvPr>
        </p:nvSpPr>
        <p:spPr>
          <a:xfrm>
            <a:off x="6324945" y="3429000"/>
            <a:ext cx="2249423" cy="1577353"/>
          </a:xfrm>
        </p:spPr>
        <p:txBody>
          <a:bodyPr/>
          <a:lstStyle>
            <a:lvl1pPr algn="ctr">
              <a:defRPr sz="2200" b="0">
                <a:solidFill>
                  <a:schemeClr val="tx1"/>
                </a:solidFill>
              </a:defRPr>
            </a:lvl1pPr>
          </a:lstStyle>
          <a:p>
            <a:pPr lvl="0"/>
            <a:r>
              <a:rPr lang="en-US"/>
              <a:t>Use this version when having extremely long section title</a:t>
            </a:r>
          </a:p>
        </p:txBody>
      </p:sp>
      <p:sp>
        <p:nvSpPr>
          <p:cNvPr id="53" name="Oval 52">
            <a:extLst>
              <a:ext uri="{FF2B5EF4-FFF2-40B4-BE49-F238E27FC236}">
                <a16:creationId xmlns:a16="http://schemas.microsoft.com/office/drawing/2014/main" id="{D81BB8ED-B811-47B4-9D7A-D92D68ED30FC}"/>
              </a:ext>
            </a:extLst>
          </p:cNvPr>
          <p:cNvSpPr/>
          <p:nvPr userDrawn="1"/>
        </p:nvSpPr>
        <p:spPr>
          <a:xfrm>
            <a:off x="4265345" y="2246707"/>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9EE1637B-F0AA-439D-A477-AC9984D004BC}"/>
              </a:ext>
            </a:extLst>
          </p:cNvPr>
          <p:cNvSpPr txBox="1"/>
          <p:nvPr userDrawn="1"/>
        </p:nvSpPr>
        <p:spPr>
          <a:xfrm>
            <a:off x="4346019" y="2349964"/>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55" name="Text Placeholder 4">
            <a:extLst>
              <a:ext uri="{FF2B5EF4-FFF2-40B4-BE49-F238E27FC236}">
                <a16:creationId xmlns:a16="http://schemas.microsoft.com/office/drawing/2014/main" id="{1303CA00-9EFF-4B56-9461-3BF3F9421968}"/>
              </a:ext>
            </a:extLst>
          </p:cNvPr>
          <p:cNvSpPr>
            <a:spLocks noGrp="1"/>
          </p:cNvSpPr>
          <p:nvPr>
            <p:ph type="body" sz="quarter" idx="34" hasCustomPrompt="1"/>
          </p:nvPr>
        </p:nvSpPr>
        <p:spPr>
          <a:xfrm>
            <a:off x="4710714" y="2310715"/>
            <a:ext cx="450850" cy="786384"/>
          </a:xfrm>
        </p:spPr>
        <p:txBody>
          <a:bodyPr anchor="ctr"/>
          <a:lstStyle>
            <a:lvl1pPr>
              <a:lnSpc>
                <a:spcPct val="100000"/>
              </a:lnSpc>
              <a:defRPr sz="4000" b="1">
                <a:solidFill>
                  <a:schemeClr val="bg1"/>
                </a:solidFill>
              </a:defRPr>
            </a:lvl1pPr>
          </a:lstStyle>
          <a:p>
            <a:pPr lvl="0"/>
            <a:r>
              <a:rPr lang="en-US"/>
              <a:t>2</a:t>
            </a:r>
          </a:p>
        </p:txBody>
      </p:sp>
      <p:sp>
        <p:nvSpPr>
          <p:cNvPr id="56" name="Oval 55">
            <a:extLst>
              <a:ext uri="{FF2B5EF4-FFF2-40B4-BE49-F238E27FC236}">
                <a16:creationId xmlns:a16="http://schemas.microsoft.com/office/drawing/2014/main" id="{9B8C4076-092F-4986-A6E2-B25A7EF5291F}"/>
              </a:ext>
            </a:extLst>
          </p:cNvPr>
          <p:cNvSpPr/>
          <p:nvPr userDrawn="1"/>
        </p:nvSpPr>
        <p:spPr>
          <a:xfrm>
            <a:off x="6996935" y="2246707"/>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A3E9E8A9-F330-4355-B369-73207E23867E}"/>
              </a:ext>
            </a:extLst>
          </p:cNvPr>
          <p:cNvSpPr txBox="1"/>
          <p:nvPr userDrawn="1"/>
        </p:nvSpPr>
        <p:spPr>
          <a:xfrm>
            <a:off x="7077609" y="2349964"/>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58" name="Text Placeholder 4">
            <a:extLst>
              <a:ext uri="{FF2B5EF4-FFF2-40B4-BE49-F238E27FC236}">
                <a16:creationId xmlns:a16="http://schemas.microsoft.com/office/drawing/2014/main" id="{83EC02BF-C0CD-4686-ABB2-2851F983A676}"/>
              </a:ext>
            </a:extLst>
          </p:cNvPr>
          <p:cNvSpPr>
            <a:spLocks noGrp="1"/>
          </p:cNvSpPr>
          <p:nvPr>
            <p:ph type="body" sz="quarter" idx="35" hasCustomPrompt="1"/>
          </p:nvPr>
        </p:nvSpPr>
        <p:spPr>
          <a:xfrm>
            <a:off x="7442304" y="2310715"/>
            <a:ext cx="450850" cy="786384"/>
          </a:xfrm>
        </p:spPr>
        <p:txBody>
          <a:bodyPr anchor="ctr"/>
          <a:lstStyle>
            <a:lvl1pPr>
              <a:lnSpc>
                <a:spcPct val="100000"/>
              </a:lnSpc>
              <a:defRPr sz="4000" b="1">
                <a:solidFill>
                  <a:schemeClr val="bg1"/>
                </a:solidFill>
              </a:defRPr>
            </a:lvl1pPr>
          </a:lstStyle>
          <a:p>
            <a:pPr lvl="0"/>
            <a:r>
              <a:rPr lang="en-US"/>
              <a:t>3</a:t>
            </a:r>
          </a:p>
        </p:txBody>
      </p:sp>
      <p:sp>
        <p:nvSpPr>
          <p:cNvPr id="59" name="Text Placeholder 44">
            <a:extLst>
              <a:ext uri="{FF2B5EF4-FFF2-40B4-BE49-F238E27FC236}">
                <a16:creationId xmlns:a16="http://schemas.microsoft.com/office/drawing/2014/main" id="{CFCE1072-1ED0-4B33-A43C-826E625BEF7B}"/>
              </a:ext>
            </a:extLst>
          </p:cNvPr>
          <p:cNvSpPr>
            <a:spLocks noGrp="1"/>
          </p:cNvSpPr>
          <p:nvPr>
            <p:ph type="body" sz="quarter" idx="36" hasCustomPrompt="1"/>
          </p:nvPr>
        </p:nvSpPr>
        <p:spPr>
          <a:xfrm>
            <a:off x="9093441" y="3429000"/>
            <a:ext cx="2249423" cy="1577353"/>
          </a:xfrm>
        </p:spPr>
        <p:txBody>
          <a:bodyPr/>
          <a:lstStyle>
            <a:lvl1pPr algn="ctr">
              <a:defRPr sz="2200" b="0">
                <a:solidFill>
                  <a:schemeClr val="tx1"/>
                </a:solidFill>
              </a:defRPr>
            </a:lvl1pPr>
          </a:lstStyle>
          <a:p>
            <a:pPr lvl="0"/>
            <a:r>
              <a:rPr lang="en-US"/>
              <a:t>Use this version when having extremely long section title</a:t>
            </a:r>
          </a:p>
        </p:txBody>
      </p:sp>
      <p:sp>
        <p:nvSpPr>
          <p:cNvPr id="60" name="Oval 59">
            <a:extLst>
              <a:ext uri="{FF2B5EF4-FFF2-40B4-BE49-F238E27FC236}">
                <a16:creationId xmlns:a16="http://schemas.microsoft.com/office/drawing/2014/main" id="{DF92C8DD-ABB8-42F7-BEE2-06DA0B78AD07}"/>
              </a:ext>
            </a:extLst>
          </p:cNvPr>
          <p:cNvSpPr/>
          <p:nvPr userDrawn="1"/>
        </p:nvSpPr>
        <p:spPr>
          <a:xfrm>
            <a:off x="9765431" y="2246707"/>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7383FCEE-AC08-4B7C-816A-A554953F3655}"/>
              </a:ext>
            </a:extLst>
          </p:cNvPr>
          <p:cNvSpPr txBox="1"/>
          <p:nvPr userDrawn="1"/>
        </p:nvSpPr>
        <p:spPr>
          <a:xfrm>
            <a:off x="9846105" y="2349964"/>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62" name="Text Placeholder 4">
            <a:extLst>
              <a:ext uri="{FF2B5EF4-FFF2-40B4-BE49-F238E27FC236}">
                <a16:creationId xmlns:a16="http://schemas.microsoft.com/office/drawing/2014/main" id="{4BDB72DB-C64B-4C60-8ECD-9C18DF4C713F}"/>
              </a:ext>
            </a:extLst>
          </p:cNvPr>
          <p:cNvSpPr>
            <a:spLocks noGrp="1"/>
          </p:cNvSpPr>
          <p:nvPr>
            <p:ph type="body" sz="quarter" idx="37" hasCustomPrompt="1"/>
          </p:nvPr>
        </p:nvSpPr>
        <p:spPr>
          <a:xfrm>
            <a:off x="10210800" y="2310715"/>
            <a:ext cx="450850" cy="786384"/>
          </a:xfrm>
        </p:spPr>
        <p:txBody>
          <a:bodyPr anchor="ctr"/>
          <a:lstStyle>
            <a:lvl1pPr>
              <a:lnSpc>
                <a:spcPct val="100000"/>
              </a:lnSpc>
              <a:defRPr sz="4000" b="1">
                <a:solidFill>
                  <a:schemeClr val="bg1"/>
                </a:solidFill>
              </a:defRPr>
            </a:lvl1pPr>
          </a:lstStyle>
          <a:p>
            <a:pPr lvl="0"/>
            <a:r>
              <a:rPr lang="en-US"/>
              <a:t>4</a:t>
            </a:r>
          </a:p>
        </p:txBody>
      </p:sp>
    </p:spTree>
    <p:extLst>
      <p:ext uri="{BB962C8B-B14F-4D97-AF65-F5344CB8AC3E}">
        <p14:creationId xmlns:p14="http://schemas.microsoft.com/office/powerpoint/2010/main" val="3522998867"/>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text and rounded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81B4127-57FC-4B6B-A49F-B880016B84A0}"/>
              </a:ext>
            </a:extLst>
          </p:cNvPr>
          <p:cNvSpPr>
            <a:spLocks noGrp="1"/>
          </p:cNvSpPr>
          <p:nvPr>
            <p:ph type="pic" sz="quarter" idx="17"/>
          </p:nvPr>
        </p:nvSpPr>
        <p:spPr>
          <a:xfrm>
            <a:off x="6096000" y="0"/>
            <a:ext cx="6096000" cy="6858000"/>
          </a:xfrm>
          <a:custGeom>
            <a:avLst/>
            <a:gdLst>
              <a:gd name="connsiteX0" fmla="*/ 1052060 w 6096000"/>
              <a:gd name="connsiteY0" fmla="*/ 0 h 6858000"/>
              <a:gd name="connsiteX1" fmla="*/ 6096000 w 6096000"/>
              <a:gd name="connsiteY1" fmla="*/ 0 h 6858000"/>
              <a:gd name="connsiteX2" fmla="*/ 6096000 w 6096000"/>
              <a:gd name="connsiteY2" fmla="*/ 6858000 h 6858000"/>
              <a:gd name="connsiteX3" fmla="*/ 1052060 w 6096000"/>
              <a:gd name="connsiteY3" fmla="*/ 6858000 h 6858000"/>
              <a:gd name="connsiteX4" fmla="*/ 1038574 w 6096000"/>
              <a:gd name="connsiteY4" fmla="*/ 6839036 h 6858000"/>
              <a:gd name="connsiteX5" fmla="*/ 4888 w 6096000"/>
              <a:gd name="connsiteY5" fmla="*/ 3742856 h 6858000"/>
              <a:gd name="connsiteX6" fmla="*/ 0 w 6096000"/>
              <a:gd name="connsiteY6" fmla="*/ 3549540 h 6858000"/>
              <a:gd name="connsiteX7" fmla="*/ 0 w 6096000"/>
              <a:gd name="connsiteY7" fmla="*/ 3308460 h 6858000"/>
              <a:gd name="connsiteX8" fmla="*/ 4888 w 6096000"/>
              <a:gd name="connsiteY8" fmla="*/ 3115144 h 6858000"/>
              <a:gd name="connsiteX9" fmla="*/ 1038574 w 6096000"/>
              <a:gd name="connsiteY9" fmla="*/ 189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1052060" y="0"/>
                </a:moveTo>
                <a:lnTo>
                  <a:pt x="6096000" y="0"/>
                </a:lnTo>
                <a:lnTo>
                  <a:pt x="6096000" y="6858000"/>
                </a:lnTo>
                <a:lnTo>
                  <a:pt x="1052060" y="6858000"/>
                </a:lnTo>
                <a:lnTo>
                  <a:pt x="1038574" y="6839036"/>
                </a:lnTo>
                <a:cubicBezTo>
                  <a:pt x="435750" y="5946739"/>
                  <a:pt x="62852" y="4886343"/>
                  <a:pt x="4888" y="3742856"/>
                </a:cubicBezTo>
                <a:lnTo>
                  <a:pt x="0" y="3549540"/>
                </a:lnTo>
                <a:lnTo>
                  <a:pt x="0" y="3308460"/>
                </a:lnTo>
                <a:lnTo>
                  <a:pt x="4888" y="3115144"/>
                </a:lnTo>
                <a:cubicBezTo>
                  <a:pt x="62852" y="1971657"/>
                  <a:pt x="435750" y="911261"/>
                  <a:pt x="1038574" y="18964"/>
                </a:cubicBezTo>
                <a:close/>
              </a:path>
            </a:pathLst>
          </a:custGeom>
          <a:solidFill>
            <a:schemeClr val="tx2"/>
          </a:solidFill>
        </p:spPr>
        <p:txBody>
          <a:bodyPr wrap="square">
            <a:noAutofit/>
          </a:bodyPr>
          <a:lstStyle>
            <a:lvl1pPr>
              <a:defRPr sz="1800" b="0"/>
            </a:lvl1pPr>
          </a:lstStyle>
          <a:p>
            <a:pPr lvl="1"/>
            <a:r>
              <a:rPr lang="en-GB"/>
              <a:t>Click icon to add picture</a:t>
            </a:r>
            <a:endParaRPr lang="en-US"/>
          </a:p>
        </p:txBody>
      </p:sp>
      <p:sp>
        <p:nvSpPr>
          <p:cNvPr id="8" name="Text Placeholder 6">
            <a:extLst>
              <a:ext uri="{FF2B5EF4-FFF2-40B4-BE49-F238E27FC236}">
                <a16:creationId xmlns:a16="http://schemas.microsoft.com/office/drawing/2014/main" id="{06719DE8-B981-4CF7-BD69-E4468FD93171}"/>
              </a:ext>
            </a:extLst>
          </p:cNvPr>
          <p:cNvSpPr>
            <a:spLocks noGrp="1"/>
          </p:cNvSpPr>
          <p:nvPr>
            <p:ph type="body" sz="quarter" idx="16" hasCustomPrompt="1"/>
          </p:nvPr>
        </p:nvSpPr>
        <p:spPr>
          <a:xfrm>
            <a:off x="609599" y="1600200"/>
            <a:ext cx="4800601" cy="3963988"/>
          </a:xfrm>
        </p:spPr>
        <p:txBody>
          <a:bodyPr/>
          <a:lstStyle>
            <a:lvl1pPr>
              <a:defRPr sz="2400" b="0">
                <a:solidFill>
                  <a:schemeClr val="tx1"/>
                </a:solidFill>
              </a:defRPr>
            </a:lvl1pPr>
            <a:lvl2pPr>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Nunc sit </a:t>
            </a:r>
            <a:r>
              <a:rPr lang="en-US" err="1"/>
              <a:t>amet</a:t>
            </a:r>
            <a:r>
              <a:rPr lang="en-US"/>
              <a:t> nisi </a:t>
            </a:r>
            <a:r>
              <a:rPr lang="en-US" err="1"/>
              <a:t>interdum</a:t>
            </a:r>
            <a:r>
              <a:rPr lang="en-US"/>
              <a:t>, </a:t>
            </a:r>
            <a:r>
              <a:rPr lang="en-US" err="1"/>
              <a:t>consequat</a:t>
            </a:r>
            <a:r>
              <a:rPr lang="en-US"/>
              <a:t> </a:t>
            </a:r>
            <a:r>
              <a:rPr lang="en-US" err="1"/>
              <a:t>massa</a:t>
            </a:r>
            <a:r>
              <a:rPr lang="en-US"/>
              <a:t> vel, </a:t>
            </a:r>
            <a:r>
              <a:rPr lang="en-US" err="1"/>
              <a:t>malesuada</a:t>
            </a:r>
            <a:r>
              <a:rPr lang="en-US"/>
              <a:t> nisi. </a:t>
            </a:r>
            <a:r>
              <a:rPr lang="en-US" err="1"/>
              <a:t>Nulla</a:t>
            </a:r>
            <a:r>
              <a:rPr lang="en-US"/>
              <a:t> </a:t>
            </a:r>
            <a:r>
              <a:rPr lang="en-US" err="1"/>
              <a:t>fringilla</a:t>
            </a:r>
            <a:r>
              <a:rPr lang="en-US"/>
              <a:t> vestibulum magna. Duis </a:t>
            </a:r>
            <a:r>
              <a:rPr lang="en-US" err="1"/>
              <a:t>eget</a:t>
            </a:r>
            <a:r>
              <a:rPr lang="en-US"/>
              <a:t> </a:t>
            </a:r>
            <a:r>
              <a:rPr lang="en-US" err="1"/>
              <a:t>nulla</a:t>
            </a:r>
            <a:r>
              <a:rPr lang="en-US"/>
              <a:t> </a:t>
            </a:r>
            <a:r>
              <a:rPr lang="en-US" err="1"/>
              <a:t>blandit</a:t>
            </a:r>
            <a:r>
              <a:rPr lang="en-US"/>
              <a:t> </a:t>
            </a:r>
            <a:r>
              <a:rPr lang="en-US" err="1"/>
              <a:t>nisl</a:t>
            </a:r>
            <a:r>
              <a:rPr lang="en-US"/>
              <a:t> </a:t>
            </a:r>
            <a:r>
              <a:rPr lang="en-US" err="1"/>
              <a:t>pretium</a:t>
            </a:r>
            <a:r>
              <a:rPr lang="en-US"/>
              <a:t> cursus at in </a:t>
            </a:r>
            <a:r>
              <a:rPr lang="en-US" err="1"/>
              <a:t>eros</a:t>
            </a:r>
            <a:r>
              <a:rPr lang="en-US"/>
              <a:t>. </a:t>
            </a:r>
            <a:r>
              <a:rPr lang="en-US" err="1"/>
              <a:t>Curabitur</a:t>
            </a:r>
            <a:r>
              <a:rPr lang="en-US"/>
              <a:t> </a:t>
            </a:r>
            <a:r>
              <a:rPr lang="en-US" err="1"/>
              <a:t>luctus</a:t>
            </a:r>
            <a:r>
              <a:rPr lang="en-US"/>
              <a:t> mi at cursus </a:t>
            </a:r>
            <a:r>
              <a:rPr lang="en-US" err="1"/>
              <a:t>iaculis</a:t>
            </a:r>
            <a:r>
              <a:rPr lang="en-US"/>
              <a:t>.</a:t>
            </a:r>
          </a:p>
        </p:txBody>
      </p:sp>
      <p:sp>
        <p:nvSpPr>
          <p:cNvPr id="9" name="Title 9">
            <a:extLst>
              <a:ext uri="{FF2B5EF4-FFF2-40B4-BE49-F238E27FC236}">
                <a16:creationId xmlns:a16="http://schemas.microsoft.com/office/drawing/2014/main" id="{DA50DD3C-25F4-4401-BFF1-D5C3E1F9F36C}"/>
              </a:ext>
            </a:extLst>
          </p:cNvPr>
          <p:cNvSpPr>
            <a:spLocks noGrp="1"/>
          </p:cNvSpPr>
          <p:nvPr>
            <p:ph type="title" hasCustomPrompt="1"/>
          </p:nvPr>
        </p:nvSpPr>
        <p:spPr>
          <a:xfrm>
            <a:off x="609600" y="609600"/>
            <a:ext cx="4800600" cy="443198"/>
          </a:xfrm>
        </p:spPr>
        <p:txBody>
          <a:bodyPr/>
          <a:lstStyle>
            <a:lvl1pPr>
              <a:defRPr/>
            </a:lvl1pPr>
          </a:lstStyle>
          <a:p>
            <a:r>
              <a:rPr lang="en-US"/>
              <a:t>HEADING</a:t>
            </a:r>
          </a:p>
        </p:txBody>
      </p:sp>
    </p:spTree>
    <p:extLst>
      <p:ext uri="{BB962C8B-B14F-4D97-AF65-F5344CB8AC3E}">
        <p14:creationId xmlns:p14="http://schemas.microsoft.com/office/powerpoint/2010/main" val="148690745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text and horizontal photo">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9AC3C63-6EB1-4AF9-AD8B-692230121EEF}"/>
              </a:ext>
            </a:extLst>
          </p:cNvPr>
          <p:cNvSpPr>
            <a:spLocks noGrp="1"/>
          </p:cNvSpPr>
          <p:nvPr>
            <p:ph type="body" sz="quarter" idx="16" hasCustomPrompt="1"/>
          </p:nvPr>
        </p:nvSpPr>
        <p:spPr>
          <a:xfrm>
            <a:off x="6096000" y="3912165"/>
            <a:ext cx="5143500" cy="2336236"/>
          </a:xfrm>
        </p:spPr>
        <p:txBody>
          <a:bodyPr/>
          <a:lstStyle>
            <a:lvl1pPr>
              <a:defRPr sz="2400" b="0">
                <a:solidFill>
                  <a:schemeClr val="tx1"/>
                </a:solidFill>
              </a:defRPr>
            </a:lvl1pPr>
            <a:lvl2pPr>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Nunc sit </a:t>
            </a:r>
            <a:r>
              <a:rPr lang="en-US" err="1"/>
              <a:t>amet</a:t>
            </a:r>
            <a:r>
              <a:rPr lang="en-US"/>
              <a:t> nisi </a:t>
            </a:r>
            <a:r>
              <a:rPr lang="en-US" err="1"/>
              <a:t>interdum</a:t>
            </a:r>
            <a:r>
              <a:rPr lang="en-US"/>
              <a:t>, </a:t>
            </a:r>
            <a:r>
              <a:rPr lang="en-US" err="1"/>
              <a:t>consequat</a:t>
            </a:r>
            <a:r>
              <a:rPr lang="en-US"/>
              <a:t> </a:t>
            </a:r>
            <a:r>
              <a:rPr lang="en-US" err="1"/>
              <a:t>massa</a:t>
            </a:r>
            <a:r>
              <a:rPr lang="en-US"/>
              <a:t> vel, </a:t>
            </a:r>
            <a:r>
              <a:rPr lang="en-US" err="1"/>
              <a:t>malesuada</a:t>
            </a:r>
            <a:r>
              <a:rPr lang="en-US"/>
              <a:t> nisi. </a:t>
            </a:r>
            <a:r>
              <a:rPr lang="en-US" err="1"/>
              <a:t>Nulla</a:t>
            </a:r>
            <a:r>
              <a:rPr lang="en-US"/>
              <a:t> </a:t>
            </a:r>
            <a:r>
              <a:rPr lang="en-US" err="1"/>
              <a:t>fringilla</a:t>
            </a:r>
            <a:r>
              <a:rPr lang="en-US"/>
              <a:t> vestibulum magna. Duis </a:t>
            </a:r>
            <a:r>
              <a:rPr lang="en-US" err="1"/>
              <a:t>eget</a:t>
            </a:r>
            <a:r>
              <a:rPr lang="en-US"/>
              <a:t> </a:t>
            </a:r>
            <a:r>
              <a:rPr lang="en-US" err="1"/>
              <a:t>nulla</a:t>
            </a:r>
            <a:r>
              <a:rPr lang="en-US"/>
              <a:t> </a:t>
            </a:r>
            <a:r>
              <a:rPr lang="en-US" err="1"/>
              <a:t>blandit</a:t>
            </a:r>
            <a:r>
              <a:rPr lang="en-US"/>
              <a:t> </a:t>
            </a:r>
            <a:r>
              <a:rPr lang="en-US" err="1"/>
              <a:t>nisl</a:t>
            </a:r>
            <a:r>
              <a:rPr lang="en-US"/>
              <a:t> </a:t>
            </a:r>
            <a:r>
              <a:rPr lang="en-US" err="1"/>
              <a:t>pretium</a:t>
            </a:r>
            <a:r>
              <a:rPr lang="en-US"/>
              <a:t> cursus at in </a:t>
            </a:r>
            <a:r>
              <a:rPr lang="en-US" err="1"/>
              <a:t>eros</a:t>
            </a:r>
            <a:r>
              <a:rPr lang="en-US"/>
              <a:t>.</a:t>
            </a:r>
          </a:p>
        </p:txBody>
      </p:sp>
      <p:sp>
        <p:nvSpPr>
          <p:cNvPr id="2" name="Title 1">
            <a:extLst>
              <a:ext uri="{FF2B5EF4-FFF2-40B4-BE49-F238E27FC236}">
                <a16:creationId xmlns:a16="http://schemas.microsoft.com/office/drawing/2014/main" id="{4762A67A-4624-4B4E-BA20-45F8F5FB2DD0}"/>
              </a:ext>
            </a:extLst>
          </p:cNvPr>
          <p:cNvSpPr>
            <a:spLocks noGrp="1"/>
          </p:cNvSpPr>
          <p:nvPr>
            <p:ph type="title" hasCustomPrompt="1"/>
          </p:nvPr>
        </p:nvSpPr>
        <p:spPr>
          <a:xfrm>
            <a:off x="625366" y="3912164"/>
            <a:ext cx="4784834" cy="443198"/>
          </a:xfrm>
        </p:spPr>
        <p:txBody>
          <a:bodyPr/>
          <a:lstStyle>
            <a:lvl1pPr>
              <a:defRPr/>
            </a:lvl1pPr>
          </a:lstStyle>
          <a:p>
            <a:r>
              <a:rPr lang="en-US"/>
              <a:t>HEADING</a:t>
            </a:r>
          </a:p>
        </p:txBody>
      </p:sp>
      <p:sp>
        <p:nvSpPr>
          <p:cNvPr id="9" name="Picture Placeholder 8">
            <a:extLst>
              <a:ext uri="{FF2B5EF4-FFF2-40B4-BE49-F238E27FC236}">
                <a16:creationId xmlns:a16="http://schemas.microsoft.com/office/drawing/2014/main" id="{9C50B81C-7907-4FEA-AED6-D50E0CC9183C}"/>
              </a:ext>
            </a:extLst>
          </p:cNvPr>
          <p:cNvSpPr>
            <a:spLocks noGrp="1"/>
          </p:cNvSpPr>
          <p:nvPr>
            <p:ph type="pic" sz="quarter" idx="15"/>
          </p:nvPr>
        </p:nvSpPr>
        <p:spPr>
          <a:xfrm>
            <a:off x="0" y="0"/>
            <a:ext cx="12192000" cy="3429000"/>
          </a:xfrm>
          <a:solidFill>
            <a:schemeClr val="tx2"/>
          </a:solidFill>
        </p:spPr>
        <p:txBody>
          <a:bodyPr/>
          <a:lstStyle>
            <a:lvl1pPr>
              <a:defRPr sz="1800" b="0"/>
            </a:lvl1pPr>
            <a:lvl2pPr>
              <a:defRPr>
                <a:solidFill>
                  <a:schemeClr val="bg1"/>
                </a:solidFill>
              </a:defRPr>
            </a:lvl2pPr>
          </a:lstStyle>
          <a:p>
            <a:pPr lvl="1"/>
            <a:r>
              <a:rPr lang="en-GB"/>
              <a:t>Click icon to add picture</a:t>
            </a:r>
            <a:endParaRPr lang="en-US"/>
          </a:p>
        </p:txBody>
      </p:sp>
    </p:spTree>
    <p:extLst>
      <p:ext uri="{BB962C8B-B14F-4D97-AF65-F5344CB8AC3E}">
        <p14:creationId xmlns:p14="http://schemas.microsoft.com/office/powerpoint/2010/main" val="361850255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text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58442-05F7-4F14-80B6-F5F22C51D34C}"/>
              </a:ext>
            </a:extLst>
          </p:cNvPr>
          <p:cNvSpPr>
            <a:spLocks noGrp="1"/>
          </p:cNvSpPr>
          <p:nvPr>
            <p:ph type="title" hasCustomPrompt="1"/>
          </p:nvPr>
        </p:nvSpPr>
        <p:spPr>
          <a:xfrm>
            <a:off x="609600" y="609600"/>
            <a:ext cx="10274910" cy="443198"/>
          </a:xfrm>
        </p:spPr>
        <p:txBody>
          <a:bodyPr>
            <a:noAutofit/>
          </a:bodyPr>
          <a:lstStyle/>
          <a:p>
            <a:r>
              <a:rPr lang="en-US"/>
              <a:t>CLICK TO EDIT MASTER TITLE STYLE</a:t>
            </a:r>
          </a:p>
        </p:txBody>
      </p:sp>
      <p:sp>
        <p:nvSpPr>
          <p:cNvPr id="4" name="Text Placeholder 3">
            <a:extLst>
              <a:ext uri="{FF2B5EF4-FFF2-40B4-BE49-F238E27FC236}">
                <a16:creationId xmlns:a16="http://schemas.microsoft.com/office/drawing/2014/main" id="{72626046-C227-4DF8-BFDF-9E261212A7D3}"/>
              </a:ext>
            </a:extLst>
          </p:cNvPr>
          <p:cNvSpPr>
            <a:spLocks noGrp="1"/>
          </p:cNvSpPr>
          <p:nvPr>
            <p:ph type="body" sz="quarter" idx="22" hasCustomPrompt="1"/>
          </p:nvPr>
        </p:nvSpPr>
        <p:spPr>
          <a:xfrm>
            <a:off x="609600" y="4428856"/>
            <a:ext cx="4901183" cy="143854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9" name="Picture Placeholder 12">
            <a:extLst>
              <a:ext uri="{FF2B5EF4-FFF2-40B4-BE49-F238E27FC236}">
                <a16:creationId xmlns:a16="http://schemas.microsoft.com/office/drawing/2014/main" id="{5FE52862-C4F0-4AB4-98A3-6E6E0675D129}"/>
              </a:ext>
            </a:extLst>
          </p:cNvPr>
          <p:cNvSpPr>
            <a:spLocks noGrp="1"/>
          </p:cNvSpPr>
          <p:nvPr>
            <p:ph type="pic" sz="quarter" idx="14"/>
          </p:nvPr>
        </p:nvSpPr>
        <p:spPr>
          <a:xfrm>
            <a:off x="609600" y="1600200"/>
            <a:ext cx="4901184" cy="2596896"/>
          </a:xfrm>
          <a:solidFill>
            <a:schemeClr val="tx2"/>
          </a:solidFill>
        </p:spPr>
        <p:txBody>
          <a:bodyPr>
            <a:normAutofit/>
          </a:bodyPr>
          <a:lstStyle>
            <a:lvl1pPr>
              <a:defRPr sz="1800"/>
            </a:lvl1pPr>
          </a:lstStyle>
          <a:p>
            <a:pPr lvl="1"/>
            <a:r>
              <a:rPr lang="en-GB"/>
              <a:t>Click icon to add picture</a:t>
            </a:r>
            <a:endParaRPr lang="en-US"/>
          </a:p>
        </p:txBody>
      </p:sp>
      <p:sp>
        <p:nvSpPr>
          <p:cNvPr id="12" name="Picture Placeholder 12">
            <a:extLst>
              <a:ext uri="{FF2B5EF4-FFF2-40B4-BE49-F238E27FC236}">
                <a16:creationId xmlns:a16="http://schemas.microsoft.com/office/drawing/2014/main" id="{C869B65A-8CF0-43D9-9844-5086D213B783}"/>
              </a:ext>
            </a:extLst>
          </p:cNvPr>
          <p:cNvSpPr>
            <a:spLocks noGrp="1" noChangeAspect="1"/>
          </p:cNvSpPr>
          <p:nvPr>
            <p:ph type="pic" sz="quarter" idx="24"/>
          </p:nvPr>
        </p:nvSpPr>
        <p:spPr>
          <a:xfrm>
            <a:off x="6662825" y="1600199"/>
            <a:ext cx="4901184" cy="2596895"/>
          </a:xfrm>
          <a:solidFill>
            <a:schemeClr val="tx2"/>
          </a:solidFill>
        </p:spPr>
        <p:txBody>
          <a:bodyPr>
            <a:normAutofit/>
          </a:bodyPr>
          <a:lstStyle>
            <a:lvl1pPr>
              <a:defRPr sz="1800"/>
            </a:lvl1pPr>
          </a:lstStyle>
          <a:p>
            <a:pPr lvl="1"/>
            <a:r>
              <a:rPr lang="en-GB"/>
              <a:t>Click icon to add picture</a:t>
            </a:r>
            <a:endParaRPr lang="en-US"/>
          </a:p>
        </p:txBody>
      </p:sp>
      <p:sp>
        <p:nvSpPr>
          <p:cNvPr id="8" name="Text Placeholder 3">
            <a:extLst>
              <a:ext uri="{FF2B5EF4-FFF2-40B4-BE49-F238E27FC236}">
                <a16:creationId xmlns:a16="http://schemas.microsoft.com/office/drawing/2014/main" id="{A4EC4060-CFAF-4C79-8616-F69C6B227167}"/>
              </a:ext>
            </a:extLst>
          </p:cNvPr>
          <p:cNvSpPr>
            <a:spLocks noGrp="1"/>
          </p:cNvSpPr>
          <p:nvPr>
            <p:ph type="body" sz="quarter" idx="25" hasCustomPrompt="1"/>
          </p:nvPr>
        </p:nvSpPr>
        <p:spPr>
          <a:xfrm>
            <a:off x="6662825" y="4428856"/>
            <a:ext cx="4901183" cy="143854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Tree>
    <p:extLst>
      <p:ext uri="{BB962C8B-B14F-4D97-AF65-F5344CB8AC3E}">
        <p14:creationId xmlns:p14="http://schemas.microsoft.com/office/powerpoint/2010/main" val="431964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tex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58442-05F7-4F14-80B6-F5F22C51D34C}"/>
              </a:ext>
            </a:extLst>
          </p:cNvPr>
          <p:cNvSpPr>
            <a:spLocks noGrp="1"/>
          </p:cNvSpPr>
          <p:nvPr>
            <p:ph type="title" hasCustomPrompt="1"/>
          </p:nvPr>
        </p:nvSpPr>
        <p:spPr>
          <a:xfrm>
            <a:off x="609600" y="609600"/>
            <a:ext cx="10274910" cy="443198"/>
          </a:xfrm>
        </p:spPr>
        <p:txBody>
          <a:bodyPr>
            <a:noAutofit/>
          </a:bodyPr>
          <a:lstStyle/>
          <a:p>
            <a:r>
              <a:rPr lang="en-US"/>
              <a:t>CLICK TO EDIT MASTER TITLE STYLE</a:t>
            </a:r>
          </a:p>
        </p:txBody>
      </p:sp>
      <p:sp>
        <p:nvSpPr>
          <p:cNvPr id="4" name="Text Placeholder 3">
            <a:extLst>
              <a:ext uri="{FF2B5EF4-FFF2-40B4-BE49-F238E27FC236}">
                <a16:creationId xmlns:a16="http://schemas.microsoft.com/office/drawing/2014/main" id="{72626046-C227-4DF8-BFDF-9E261212A7D3}"/>
              </a:ext>
            </a:extLst>
          </p:cNvPr>
          <p:cNvSpPr>
            <a:spLocks noGrp="1"/>
          </p:cNvSpPr>
          <p:nvPr>
            <p:ph type="body" sz="quarter" idx="22" hasCustomPrompt="1"/>
          </p:nvPr>
        </p:nvSpPr>
        <p:spPr>
          <a:xfrm>
            <a:off x="609600" y="3883152"/>
            <a:ext cx="3108960" cy="153814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9" name="Picture Placeholder 12">
            <a:extLst>
              <a:ext uri="{FF2B5EF4-FFF2-40B4-BE49-F238E27FC236}">
                <a16:creationId xmlns:a16="http://schemas.microsoft.com/office/drawing/2014/main" id="{5FE52862-C4F0-4AB4-98A3-6E6E0675D129}"/>
              </a:ext>
            </a:extLst>
          </p:cNvPr>
          <p:cNvSpPr>
            <a:spLocks noGrp="1" noChangeAspect="1"/>
          </p:cNvSpPr>
          <p:nvPr>
            <p:ph type="pic" sz="quarter" idx="14"/>
          </p:nvPr>
        </p:nvSpPr>
        <p:spPr>
          <a:xfrm>
            <a:off x="609600" y="1600200"/>
            <a:ext cx="3108960" cy="2030186"/>
          </a:xfrm>
          <a:solidFill>
            <a:schemeClr val="tx2"/>
          </a:solidFill>
        </p:spPr>
        <p:txBody>
          <a:bodyPr>
            <a:normAutofit/>
          </a:bodyPr>
          <a:lstStyle>
            <a:lvl1pPr>
              <a:defRPr sz="1800"/>
            </a:lvl1pPr>
          </a:lstStyle>
          <a:p>
            <a:pPr lvl="1"/>
            <a:r>
              <a:rPr lang="en-GB"/>
              <a:t>Click icon to add picture</a:t>
            </a:r>
            <a:endParaRPr lang="en-US"/>
          </a:p>
        </p:txBody>
      </p:sp>
      <p:sp>
        <p:nvSpPr>
          <p:cNvPr id="10" name="Picture Placeholder 12">
            <a:extLst>
              <a:ext uri="{FF2B5EF4-FFF2-40B4-BE49-F238E27FC236}">
                <a16:creationId xmlns:a16="http://schemas.microsoft.com/office/drawing/2014/main" id="{EEF1DB1B-074A-4FD7-8077-DADC522ADDF9}"/>
              </a:ext>
            </a:extLst>
          </p:cNvPr>
          <p:cNvSpPr>
            <a:spLocks noGrp="1" noChangeAspect="1"/>
          </p:cNvSpPr>
          <p:nvPr>
            <p:ph type="pic" sz="quarter" idx="29"/>
          </p:nvPr>
        </p:nvSpPr>
        <p:spPr>
          <a:xfrm>
            <a:off x="4539599" y="1600200"/>
            <a:ext cx="3108960" cy="2030186"/>
          </a:xfrm>
          <a:solidFill>
            <a:schemeClr val="tx2"/>
          </a:solidFill>
        </p:spPr>
        <p:txBody>
          <a:bodyPr>
            <a:normAutofit/>
          </a:bodyPr>
          <a:lstStyle>
            <a:lvl1pPr>
              <a:defRPr sz="1800"/>
            </a:lvl1pPr>
          </a:lstStyle>
          <a:p>
            <a:pPr lvl="1"/>
            <a:r>
              <a:rPr lang="en-GB"/>
              <a:t>Click icon to add picture</a:t>
            </a:r>
            <a:endParaRPr lang="en-US"/>
          </a:p>
        </p:txBody>
      </p:sp>
      <p:sp>
        <p:nvSpPr>
          <p:cNvPr id="11" name="Picture Placeholder 12">
            <a:extLst>
              <a:ext uri="{FF2B5EF4-FFF2-40B4-BE49-F238E27FC236}">
                <a16:creationId xmlns:a16="http://schemas.microsoft.com/office/drawing/2014/main" id="{C8DE10AD-4E93-479D-BF89-56E3F6CA7B94}"/>
              </a:ext>
            </a:extLst>
          </p:cNvPr>
          <p:cNvSpPr>
            <a:spLocks noGrp="1" noChangeAspect="1"/>
          </p:cNvSpPr>
          <p:nvPr>
            <p:ph type="pic" sz="quarter" idx="30"/>
          </p:nvPr>
        </p:nvSpPr>
        <p:spPr>
          <a:xfrm>
            <a:off x="8458300" y="1600200"/>
            <a:ext cx="3124100" cy="2030186"/>
          </a:xfrm>
          <a:solidFill>
            <a:schemeClr val="tx2"/>
          </a:solidFill>
        </p:spPr>
        <p:txBody>
          <a:bodyPr>
            <a:normAutofit/>
          </a:bodyPr>
          <a:lstStyle>
            <a:lvl1pPr>
              <a:defRPr sz="1800"/>
            </a:lvl1pPr>
          </a:lstStyle>
          <a:p>
            <a:pPr lvl="1"/>
            <a:r>
              <a:rPr lang="en-GB"/>
              <a:t>Click icon to add picture</a:t>
            </a:r>
            <a:endParaRPr lang="en-US"/>
          </a:p>
        </p:txBody>
      </p:sp>
      <p:sp>
        <p:nvSpPr>
          <p:cNvPr id="12" name="Text Placeholder 3">
            <a:extLst>
              <a:ext uri="{FF2B5EF4-FFF2-40B4-BE49-F238E27FC236}">
                <a16:creationId xmlns:a16="http://schemas.microsoft.com/office/drawing/2014/main" id="{0D6BD46B-FA8C-459D-A3C3-19A5CA0FB800}"/>
              </a:ext>
            </a:extLst>
          </p:cNvPr>
          <p:cNvSpPr>
            <a:spLocks noGrp="1"/>
          </p:cNvSpPr>
          <p:nvPr>
            <p:ph type="body" sz="quarter" idx="31" hasCustomPrompt="1"/>
          </p:nvPr>
        </p:nvSpPr>
        <p:spPr>
          <a:xfrm>
            <a:off x="4545241" y="3883152"/>
            <a:ext cx="3108960" cy="153814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13" name="Text Placeholder 3">
            <a:extLst>
              <a:ext uri="{FF2B5EF4-FFF2-40B4-BE49-F238E27FC236}">
                <a16:creationId xmlns:a16="http://schemas.microsoft.com/office/drawing/2014/main" id="{AB13FC73-06F7-49D1-A362-E3750CCF3FBB}"/>
              </a:ext>
            </a:extLst>
          </p:cNvPr>
          <p:cNvSpPr>
            <a:spLocks noGrp="1"/>
          </p:cNvSpPr>
          <p:nvPr>
            <p:ph type="body" sz="quarter" idx="32" hasCustomPrompt="1"/>
          </p:nvPr>
        </p:nvSpPr>
        <p:spPr>
          <a:xfrm>
            <a:off x="8458300" y="3883152"/>
            <a:ext cx="3108960" cy="153814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Tree>
    <p:extLst>
      <p:ext uri="{BB962C8B-B14F-4D97-AF65-F5344CB8AC3E}">
        <p14:creationId xmlns:p14="http://schemas.microsoft.com/office/powerpoint/2010/main" val="1959622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text four colum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09600"/>
            <a:ext cx="10277961" cy="443198"/>
          </a:xfrm>
        </p:spPr>
        <p:txBody>
          <a:bodyPr>
            <a:no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9600" y="3325368"/>
            <a:ext cx="2249424" cy="153814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27" name="Picture Placeholder 12">
            <a:extLst>
              <a:ext uri="{FF2B5EF4-FFF2-40B4-BE49-F238E27FC236}">
                <a16:creationId xmlns:a16="http://schemas.microsoft.com/office/drawing/2014/main" id="{9C5F9AB7-463A-4987-A5FF-CA7E7C1A5E26}"/>
              </a:ext>
            </a:extLst>
          </p:cNvPr>
          <p:cNvSpPr>
            <a:spLocks noGrp="1"/>
          </p:cNvSpPr>
          <p:nvPr>
            <p:ph type="pic" sz="quarter" idx="14"/>
          </p:nvPr>
        </p:nvSpPr>
        <p:spPr>
          <a:xfrm>
            <a:off x="609600" y="1600200"/>
            <a:ext cx="2249423" cy="1499616"/>
          </a:xfrm>
          <a:solidFill>
            <a:schemeClr val="tx2"/>
          </a:solidFill>
        </p:spPr>
        <p:txBody>
          <a:bodyPr>
            <a:normAutofit/>
          </a:bodyPr>
          <a:lstStyle>
            <a:lvl1pPr>
              <a:defRPr sz="1800"/>
            </a:lvl1pPr>
          </a:lstStyle>
          <a:p>
            <a:pPr lvl="1"/>
            <a:r>
              <a:rPr lang="en-GB"/>
              <a:t>Click icon to add picture</a:t>
            </a:r>
            <a:endParaRPr lang="en-US"/>
          </a:p>
        </p:txBody>
      </p:sp>
      <p:sp>
        <p:nvSpPr>
          <p:cNvPr id="18" name="Picture Placeholder 12">
            <a:extLst>
              <a:ext uri="{FF2B5EF4-FFF2-40B4-BE49-F238E27FC236}">
                <a16:creationId xmlns:a16="http://schemas.microsoft.com/office/drawing/2014/main" id="{897AA47E-B659-467D-B632-1F083BD782C5}"/>
              </a:ext>
            </a:extLst>
          </p:cNvPr>
          <p:cNvSpPr>
            <a:spLocks noGrp="1"/>
          </p:cNvSpPr>
          <p:nvPr>
            <p:ph type="pic" sz="quarter" idx="24"/>
          </p:nvPr>
        </p:nvSpPr>
        <p:spPr>
          <a:xfrm>
            <a:off x="9332977" y="1600199"/>
            <a:ext cx="2249423" cy="1499616"/>
          </a:xfrm>
          <a:solidFill>
            <a:schemeClr val="tx2"/>
          </a:solidFill>
        </p:spPr>
        <p:txBody>
          <a:bodyPr>
            <a:normAutofit/>
          </a:bodyPr>
          <a:lstStyle>
            <a:lvl1pPr>
              <a:defRPr sz="1800"/>
            </a:lvl1pPr>
          </a:lstStyle>
          <a:p>
            <a:pPr lvl="1"/>
            <a:r>
              <a:rPr lang="en-GB"/>
              <a:t>Click icon to add picture</a:t>
            </a:r>
            <a:endParaRPr lang="en-US"/>
          </a:p>
        </p:txBody>
      </p:sp>
      <p:sp>
        <p:nvSpPr>
          <p:cNvPr id="20" name="Picture Placeholder 12">
            <a:extLst>
              <a:ext uri="{FF2B5EF4-FFF2-40B4-BE49-F238E27FC236}">
                <a16:creationId xmlns:a16="http://schemas.microsoft.com/office/drawing/2014/main" id="{27AF78EC-78A9-43BD-98D9-30DD7ED9042C}"/>
              </a:ext>
            </a:extLst>
          </p:cNvPr>
          <p:cNvSpPr>
            <a:spLocks noGrp="1"/>
          </p:cNvSpPr>
          <p:nvPr>
            <p:ph type="pic" sz="quarter" idx="26"/>
          </p:nvPr>
        </p:nvSpPr>
        <p:spPr>
          <a:xfrm>
            <a:off x="3517392" y="1600200"/>
            <a:ext cx="2249423" cy="1499616"/>
          </a:xfrm>
          <a:solidFill>
            <a:schemeClr val="tx2"/>
          </a:solidFill>
        </p:spPr>
        <p:txBody>
          <a:bodyPr>
            <a:normAutofit/>
          </a:bodyPr>
          <a:lstStyle>
            <a:lvl1pPr>
              <a:defRPr sz="1800"/>
            </a:lvl1pPr>
          </a:lstStyle>
          <a:p>
            <a:pPr lvl="1"/>
            <a:r>
              <a:rPr lang="en-GB"/>
              <a:t>Click icon to add picture</a:t>
            </a:r>
            <a:endParaRPr lang="en-US"/>
          </a:p>
        </p:txBody>
      </p:sp>
      <p:sp>
        <p:nvSpPr>
          <p:cNvPr id="23" name="Picture Placeholder 12">
            <a:extLst>
              <a:ext uri="{FF2B5EF4-FFF2-40B4-BE49-F238E27FC236}">
                <a16:creationId xmlns:a16="http://schemas.microsoft.com/office/drawing/2014/main" id="{8A13D2E5-93BB-4ACD-9920-984E03A956A0}"/>
              </a:ext>
            </a:extLst>
          </p:cNvPr>
          <p:cNvSpPr>
            <a:spLocks noGrp="1"/>
          </p:cNvSpPr>
          <p:nvPr>
            <p:ph type="pic" sz="quarter" idx="28"/>
          </p:nvPr>
        </p:nvSpPr>
        <p:spPr>
          <a:xfrm>
            <a:off x="6425184" y="1600200"/>
            <a:ext cx="2249423" cy="1499616"/>
          </a:xfrm>
          <a:solidFill>
            <a:schemeClr val="tx2"/>
          </a:solidFill>
        </p:spPr>
        <p:txBody>
          <a:bodyPr>
            <a:normAutofit/>
          </a:bodyPr>
          <a:lstStyle>
            <a:lvl1pPr>
              <a:defRPr sz="1800"/>
            </a:lvl1pPr>
          </a:lstStyle>
          <a:p>
            <a:pPr lvl="1"/>
            <a:r>
              <a:rPr lang="en-GB"/>
              <a:t>Click icon to add picture</a:t>
            </a:r>
            <a:endParaRPr lang="en-US"/>
          </a:p>
        </p:txBody>
      </p:sp>
      <p:sp>
        <p:nvSpPr>
          <p:cNvPr id="12" name="Text Placeholder 3">
            <a:extLst>
              <a:ext uri="{FF2B5EF4-FFF2-40B4-BE49-F238E27FC236}">
                <a16:creationId xmlns:a16="http://schemas.microsoft.com/office/drawing/2014/main" id="{35EE639C-621F-466B-87B3-FCEA84D1D20F}"/>
              </a:ext>
            </a:extLst>
          </p:cNvPr>
          <p:cNvSpPr>
            <a:spLocks noGrp="1"/>
          </p:cNvSpPr>
          <p:nvPr>
            <p:ph type="body" sz="quarter" idx="29" hasCustomPrompt="1"/>
          </p:nvPr>
        </p:nvSpPr>
        <p:spPr>
          <a:xfrm>
            <a:off x="3517391" y="3325368"/>
            <a:ext cx="2249424" cy="153814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13" name="Text Placeholder 3">
            <a:extLst>
              <a:ext uri="{FF2B5EF4-FFF2-40B4-BE49-F238E27FC236}">
                <a16:creationId xmlns:a16="http://schemas.microsoft.com/office/drawing/2014/main" id="{F58D0E01-9E12-4B05-9227-AACD8B16E5C5}"/>
              </a:ext>
            </a:extLst>
          </p:cNvPr>
          <p:cNvSpPr>
            <a:spLocks noGrp="1"/>
          </p:cNvSpPr>
          <p:nvPr>
            <p:ph type="body" sz="quarter" idx="30" hasCustomPrompt="1"/>
          </p:nvPr>
        </p:nvSpPr>
        <p:spPr>
          <a:xfrm>
            <a:off x="6425182" y="3325368"/>
            <a:ext cx="2249424" cy="153814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14" name="Text Placeholder 3">
            <a:extLst>
              <a:ext uri="{FF2B5EF4-FFF2-40B4-BE49-F238E27FC236}">
                <a16:creationId xmlns:a16="http://schemas.microsoft.com/office/drawing/2014/main" id="{737DDBD2-87AB-4700-8950-B0E9E224802A}"/>
              </a:ext>
            </a:extLst>
          </p:cNvPr>
          <p:cNvSpPr>
            <a:spLocks noGrp="1"/>
          </p:cNvSpPr>
          <p:nvPr>
            <p:ph type="body" sz="quarter" idx="31" hasCustomPrompt="1"/>
          </p:nvPr>
        </p:nvSpPr>
        <p:spPr>
          <a:xfrm>
            <a:off x="9332973" y="3325368"/>
            <a:ext cx="2249424" cy="153814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Tree>
    <p:extLst>
      <p:ext uri="{BB962C8B-B14F-4D97-AF65-F5344CB8AC3E}">
        <p14:creationId xmlns:p14="http://schemas.microsoft.com/office/powerpoint/2010/main" val="658324699"/>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boxe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1D28-274E-4436-B4CD-F3B540F43361}"/>
              </a:ext>
            </a:extLst>
          </p:cNvPr>
          <p:cNvSpPr>
            <a:spLocks noGrp="1"/>
          </p:cNvSpPr>
          <p:nvPr>
            <p:ph type="title" hasCustomPrompt="1"/>
          </p:nvPr>
        </p:nvSpPr>
        <p:spPr>
          <a:xfrm>
            <a:off x="604345" y="609600"/>
            <a:ext cx="10274910" cy="443198"/>
          </a:xfrm>
        </p:spPr>
        <p:txBody>
          <a:bodyPr>
            <a:noAutofit/>
          </a:bodyPr>
          <a:lstStyle>
            <a:lvl1pPr>
              <a:defRPr>
                <a:solidFill>
                  <a:schemeClr val="tx1"/>
                </a:solidFill>
              </a:defRPr>
            </a:lvl1pPr>
          </a:lstStyle>
          <a:p>
            <a:r>
              <a:rPr lang="en-US"/>
              <a:t>CLICK TO EDIT MASTER TITLE STYLE</a:t>
            </a:r>
          </a:p>
        </p:txBody>
      </p:sp>
      <p:sp>
        <p:nvSpPr>
          <p:cNvPr id="3" name="Text Placeholder 3">
            <a:extLst>
              <a:ext uri="{FF2B5EF4-FFF2-40B4-BE49-F238E27FC236}">
                <a16:creationId xmlns:a16="http://schemas.microsoft.com/office/drawing/2014/main" id="{D9E9F32F-2521-4E6A-A0D3-358886879C59}"/>
              </a:ext>
            </a:extLst>
          </p:cNvPr>
          <p:cNvSpPr>
            <a:spLocks noGrp="1"/>
          </p:cNvSpPr>
          <p:nvPr>
            <p:ph type="body" sz="quarter" idx="22" hasCustomPrompt="1"/>
          </p:nvPr>
        </p:nvSpPr>
        <p:spPr>
          <a:xfrm>
            <a:off x="949449" y="1981200"/>
            <a:ext cx="4901184" cy="4267200"/>
          </a:xfrm>
          <a:prstGeom prst="rect">
            <a:avLst/>
          </a:prstGeom>
          <a:solidFill>
            <a:schemeClr val="tx1"/>
          </a:solidFill>
          <a:ln w="12700">
            <a:noFill/>
          </a:ln>
          <a:effectLst>
            <a:softEdge rad="0"/>
          </a:effectLst>
        </p:spPr>
        <p:txBody>
          <a:bodyPr wrap="square" lIns="365760" tIns="1709928" rIns="365760" bIns="365760">
            <a:noAutofit/>
          </a:bodyPr>
          <a:lstStyle>
            <a:lvl1pPr algn="ctr">
              <a:defRPr sz="28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5" name="Picture Placeholder 4">
            <a:extLst>
              <a:ext uri="{FF2B5EF4-FFF2-40B4-BE49-F238E27FC236}">
                <a16:creationId xmlns:a16="http://schemas.microsoft.com/office/drawing/2014/main" id="{A39BA2C3-90DF-42C5-BBCE-6E52B5183571}"/>
              </a:ext>
            </a:extLst>
          </p:cNvPr>
          <p:cNvSpPr>
            <a:spLocks noGrp="1" noChangeAspect="1"/>
          </p:cNvSpPr>
          <p:nvPr>
            <p:ph type="pic" sz="quarter" idx="36"/>
          </p:nvPr>
        </p:nvSpPr>
        <p:spPr>
          <a:xfrm>
            <a:off x="2910837" y="2346960"/>
            <a:ext cx="978408" cy="978408"/>
          </a:xfrm>
        </p:spPr>
        <p:txBody>
          <a:bodyPr/>
          <a:lstStyle>
            <a:lvl1pPr>
              <a:defRPr sz="1800">
                <a:solidFill>
                  <a:schemeClr val="bg1"/>
                </a:solidFill>
              </a:defRPr>
            </a:lvl1pPr>
          </a:lstStyle>
          <a:p>
            <a:r>
              <a:rPr lang="en-GB"/>
              <a:t>Click icon to add picture</a:t>
            </a:r>
            <a:endParaRPr lang="en-US"/>
          </a:p>
        </p:txBody>
      </p:sp>
      <p:sp>
        <p:nvSpPr>
          <p:cNvPr id="12" name="Text Placeholder 3">
            <a:extLst>
              <a:ext uri="{FF2B5EF4-FFF2-40B4-BE49-F238E27FC236}">
                <a16:creationId xmlns:a16="http://schemas.microsoft.com/office/drawing/2014/main" id="{9F544E25-7F30-4E70-AEAC-6F9F1A09CF18}"/>
              </a:ext>
            </a:extLst>
          </p:cNvPr>
          <p:cNvSpPr>
            <a:spLocks noGrp="1"/>
          </p:cNvSpPr>
          <p:nvPr>
            <p:ph type="body" sz="quarter" idx="37" hasCustomPrompt="1"/>
          </p:nvPr>
        </p:nvSpPr>
        <p:spPr>
          <a:xfrm>
            <a:off x="6338316" y="1981200"/>
            <a:ext cx="4901184" cy="4267200"/>
          </a:xfrm>
          <a:prstGeom prst="rect">
            <a:avLst/>
          </a:prstGeom>
          <a:solidFill>
            <a:schemeClr val="tx1"/>
          </a:solidFill>
          <a:ln w="12700">
            <a:noFill/>
          </a:ln>
          <a:effectLst>
            <a:softEdge rad="0"/>
          </a:effectLst>
        </p:spPr>
        <p:txBody>
          <a:bodyPr wrap="square" lIns="365760" tIns="1709928" rIns="365760" bIns="365760">
            <a:noAutofit/>
          </a:bodyPr>
          <a:lstStyle>
            <a:lvl1pPr algn="ctr">
              <a:defRPr sz="28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13" name="Picture Placeholder 4">
            <a:extLst>
              <a:ext uri="{FF2B5EF4-FFF2-40B4-BE49-F238E27FC236}">
                <a16:creationId xmlns:a16="http://schemas.microsoft.com/office/drawing/2014/main" id="{615DDF7E-73FB-4044-BDF7-CD85458A1599}"/>
              </a:ext>
            </a:extLst>
          </p:cNvPr>
          <p:cNvSpPr>
            <a:spLocks noGrp="1" noChangeAspect="1"/>
          </p:cNvSpPr>
          <p:nvPr>
            <p:ph type="pic" sz="quarter" idx="38"/>
          </p:nvPr>
        </p:nvSpPr>
        <p:spPr>
          <a:xfrm>
            <a:off x="8299704" y="2346960"/>
            <a:ext cx="978408" cy="978408"/>
          </a:xfrm>
        </p:spPr>
        <p:txBody>
          <a:bodyPr/>
          <a:lstStyle>
            <a:lvl1pPr>
              <a:defRPr sz="1800">
                <a:solidFill>
                  <a:schemeClr val="bg1"/>
                </a:solidFill>
              </a:defRPr>
            </a:lvl1pPr>
          </a:lstStyle>
          <a:p>
            <a:r>
              <a:rPr lang="en-GB"/>
              <a:t>Click icon to add picture</a:t>
            </a:r>
            <a:endParaRPr lang="en-US"/>
          </a:p>
        </p:txBody>
      </p:sp>
    </p:spTree>
    <p:extLst>
      <p:ext uri="{BB962C8B-B14F-4D97-AF65-F5344CB8AC3E}">
        <p14:creationId xmlns:p14="http://schemas.microsoft.com/office/powerpoint/2010/main" val="2559181140"/>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boxe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1D28-274E-4436-B4CD-F3B540F43361}"/>
              </a:ext>
            </a:extLst>
          </p:cNvPr>
          <p:cNvSpPr>
            <a:spLocks noGrp="1"/>
          </p:cNvSpPr>
          <p:nvPr>
            <p:ph type="title" hasCustomPrompt="1"/>
          </p:nvPr>
        </p:nvSpPr>
        <p:spPr>
          <a:xfrm>
            <a:off x="609600" y="609600"/>
            <a:ext cx="10274910" cy="443198"/>
          </a:xfrm>
        </p:spPr>
        <p:txBody>
          <a:bodyPr>
            <a:noAutofit/>
          </a:bodyPr>
          <a:lstStyle>
            <a:lvl1pPr>
              <a:defRPr>
                <a:solidFill>
                  <a:schemeClr val="tx1"/>
                </a:solidFill>
              </a:defRPr>
            </a:lvl1pPr>
          </a:lstStyle>
          <a:p>
            <a:r>
              <a:rPr lang="en-US"/>
              <a:t>CLICK TO EDIT MASTER TITLE STYLE</a:t>
            </a:r>
          </a:p>
        </p:txBody>
      </p:sp>
      <p:sp>
        <p:nvSpPr>
          <p:cNvPr id="3" name="Text Placeholder 3">
            <a:extLst>
              <a:ext uri="{FF2B5EF4-FFF2-40B4-BE49-F238E27FC236}">
                <a16:creationId xmlns:a16="http://schemas.microsoft.com/office/drawing/2014/main" id="{D9E9F32F-2521-4E6A-A0D3-358886879C59}"/>
              </a:ext>
            </a:extLst>
          </p:cNvPr>
          <p:cNvSpPr>
            <a:spLocks noGrp="1"/>
          </p:cNvSpPr>
          <p:nvPr>
            <p:ph type="body" sz="quarter" idx="22" hasCustomPrompt="1"/>
          </p:nvPr>
        </p:nvSpPr>
        <p:spPr>
          <a:xfrm>
            <a:off x="949449" y="1981200"/>
            <a:ext cx="3108960" cy="4267200"/>
          </a:xfrm>
          <a:prstGeom prst="rect">
            <a:avLst/>
          </a:prstGeom>
          <a:solidFill>
            <a:schemeClr val="tx1"/>
          </a:solidFill>
          <a:ln w="12700">
            <a:noFill/>
          </a:ln>
          <a:effectLst>
            <a:softEdge rad="0"/>
          </a:effectLst>
        </p:spPr>
        <p:txBody>
          <a:bodyPr wrap="square" lIns="365760" tIns="1508760" rIns="365760" bIns="365760">
            <a:noAutofit/>
          </a:bodyPr>
          <a:lstStyle>
            <a:lvl1pPr algn="ctr">
              <a:defRPr sz="28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5" name="Picture Placeholder 4">
            <a:extLst>
              <a:ext uri="{FF2B5EF4-FFF2-40B4-BE49-F238E27FC236}">
                <a16:creationId xmlns:a16="http://schemas.microsoft.com/office/drawing/2014/main" id="{A39BA2C3-90DF-42C5-BBCE-6E52B5183571}"/>
              </a:ext>
            </a:extLst>
          </p:cNvPr>
          <p:cNvSpPr>
            <a:spLocks noGrp="1" noChangeAspect="1"/>
          </p:cNvSpPr>
          <p:nvPr>
            <p:ph type="pic" sz="quarter" idx="36"/>
          </p:nvPr>
        </p:nvSpPr>
        <p:spPr>
          <a:xfrm>
            <a:off x="2115309" y="2343912"/>
            <a:ext cx="777240" cy="777240"/>
          </a:xfrm>
        </p:spPr>
        <p:txBody>
          <a:bodyPr/>
          <a:lstStyle>
            <a:lvl1pPr>
              <a:defRPr sz="1200">
                <a:solidFill>
                  <a:schemeClr val="bg1"/>
                </a:solidFill>
              </a:defRPr>
            </a:lvl1pPr>
          </a:lstStyle>
          <a:p>
            <a:r>
              <a:rPr lang="en-GB"/>
              <a:t>Click icon to add picture</a:t>
            </a:r>
            <a:endParaRPr lang="en-US"/>
          </a:p>
        </p:txBody>
      </p:sp>
      <p:sp>
        <p:nvSpPr>
          <p:cNvPr id="12" name="Text Placeholder 3">
            <a:extLst>
              <a:ext uri="{FF2B5EF4-FFF2-40B4-BE49-F238E27FC236}">
                <a16:creationId xmlns:a16="http://schemas.microsoft.com/office/drawing/2014/main" id="{9F544E25-7F30-4E70-AEAC-6F9F1A09CF18}"/>
              </a:ext>
            </a:extLst>
          </p:cNvPr>
          <p:cNvSpPr>
            <a:spLocks noGrp="1"/>
          </p:cNvSpPr>
          <p:nvPr>
            <p:ph type="body" sz="quarter" idx="37" hasCustomPrompt="1"/>
          </p:nvPr>
        </p:nvSpPr>
        <p:spPr>
          <a:xfrm>
            <a:off x="4541520" y="1981200"/>
            <a:ext cx="3108960" cy="4267200"/>
          </a:xfrm>
          <a:prstGeom prst="rect">
            <a:avLst/>
          </a:prstGeom>
          <a:solidFill>
            <a:schemeClr val="tx1"/>
          </a:solidFill>
          <a:ln w="12700">
            <a:noFill/>
          </a:ln>
          <a:effectLst>
            <a:softEdge rad="0"/>
          </a:effectLst>
        </p:spPr>
        <p:txBody>
          <a:bodyPr wrap="square" lIns="365760" tIns="1508760" rIns="365760" bIns="365760">
            <a:noAutofit/>
          </a:bodyPr>
          <a:lstStyle>
            <a:lvl1pPr algn="ctr">
              <a:defRPr sz="28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13" name="Picture Placeholder 4">
            <a:extLst>
              <a:ext uri="{FF2B5EF4-FFF2-40B4-BE49-F238E27FC236}">
                <a16:creationId xmlns:a16="http://schemas.microsoft.com/office/drawing/2014/main" id="{615DDF7E-73FB-4044-BDF7-CD85458A1599}"/>
              </a:ext>
            </a:extLst>
          </p:cNvPr>
          <p:cNvSpPr>
            <a:spLocks noGrp="1" noChangeAspect="1"/>
          </p:cNvSpPr>
          <p:nvPr>
            <p:ph type="pic" sz="quarter" idx="38"/>
          </p:nvPr>
        </p:nvSpPr>
        <p:spPr>
          <a:xfrm>
            <a:off x="5707380" y="2343912"/>
            <a:ext cx="777240" cy="777240"/>
          </a:xfrm>
        </p:spPr>
        <p:txBody>
          <a:bodyPr/>
          <a:lstStyle>
            <a:lvl1pPr>
              <a:defRPr sz="1200">
                <a:solidFill>
                  <a:schemeClr val="bg1"/>
                </a:solidFill>
              </a:defRPr>
            </a:lvl1pPr>
          </a:lstStyle>
          <a:p>
            <a:r>
              <a:rPr lang="en-GB"/>
              <a:t>Click icon to add picture</a:t>
            </a:r>
            <a:endParaRPr lang="en-US"/>
          </a:p>
        </p:txBody>
      </p:sp>
      <p:sp>
        <p:nvSpPr>
          <p:cNvPr id="19" name="Text Placeholder 3">
            <a:extLst>
              <a:ext uri="{FF2B5EF4-FFF2-40B4-BE49-F238E27FC236}">
                <a16:creationId xmlns:a16="http://schemas.microsoft.com/office/drawing/2014/main" id="{6CCD4A16-B480-4728-AA42-DA2FA8E5B58B}"/>
              </a:ext>
            </a:extLst>
          </p:cNvPr>
          <p:cNvSpPr>
            <a:spLocks noGrp="1"/>
          </p:cNvSpPr>
          <p:nvPr>
            <p:ph type="body" sz="quarter" idx="39" hasCustomPrompt="1"/>
          </p:nvPr>
        </p:nvSpPr>
        <p:spPr>
          <a:xfrm>
            <a:off x="8133591" y="1981200"/>
            <a:ext cx="3108960" cy="4267200"/>
          </a:xfrm>
          <a:prstGeom prst="rect">
            <a:avLst/>
          </a:prstGeom>
          <a:solidFill>
            <a:schemeClr val="tx1"/>
          </a:solidFill>
          <a:ln w="12700">
            <a:noFill/>
          </a:ln>
          <a:effectLst>
            <a:softEdge rad="0"/>
          </a:effectLst>
        </p:spPr>
        <p:txBody>
          <a:bodyPr wrap="square" lIns="365760" tIns="1508760" rIns="365760" bIns="365760">
            <a:noAutofit/>
          </a:bodyPr>
          <a:lstStyle>
            <a:lvl1pPr algn="ctr">
              <a:defRPr sz="28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2" name="Picture Placeholder 4">
            <a:extLst>
              <a:ext uri="{FF2B5EF4-FFF2-40B4-BE49-F238E27FC236}">
                <a16:creationId xmlns:a16="http://schemas.microsoft.com/office/drawing/2014/main" id="{CF65445C-74DE-486D-95D5-14EAA15E6A5A}"/>
              </a:ext>
            </a:extLst>
          </p:cNvPr>
          <p:cNvSpPr>
            <a:spLocks noGrp="1" noChangeAspect="1"/>
          </p:cNvSpPr>
          <p:nvPr>
            <p:ph type="pic" sz="quarter" idx="40"/>
          </p:nvPr>
        </p:nvSpPr>
        <p:spPr>
          <a:xfrm>
            <a:off x="9299451" y="2343912"/>
            <a:ext cx="777240" cy="777240"/>
          </a:xfrm>
        </p:spPr>
        <p:txBody>
          <a:bodyPr/>
          <a:lstStyle>
            <a:lvl1pPr>
              <a:defRPr sz="1200">
                <a:solidFill>
                  <a:schemeClr val="bg1"/>
                </a:solidFill>
              </a:defRPr>
            </a:lvl1pPr>
          </a:lstStyle>
          <a:p>
            <a:r>
              <a:rPr lang="en-GB"/>
              <a:t>Click icon to add picture</a:t>
            </a:r>
            <a:endParaRPr lang="en-US"/>
          </a:p>
        </p:txBody>
      </p:sp>
    </p:spTree>
    <p:extLst>
      <p:ext uri="{BB962C8B-B14F-4D97-AF65-F5344CB8AC3E}">
        <p14:creationId xmlns:p14="http://schemas.microsoft.com/office/powerpoint/2010/main" val="754702806"/>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boxe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1D28-274E-4436-B4CD-F3B540F43361}"/>
              </a:ext>
            </a:extLst>
          </p:cNvPr>
          <p:cNvSpPr>
            <a:spLocks noGrp="1"/>
          </p:cNvSpPr>
          <p:nvPr>
            <p:ph type="title" hasCustomPrompt="1"/>
          </p:nvPr>
        </p:nvSpPr>
        <p:spPr>
          <a:xfrm>
            <a:off x="609600" y="609600"/>
            <a:ext cx="10274910" cy="443198"/>
          </a:xfrm>
        </p:spPr>
        <p:txBody>
          <a:bodyPr>
            <a:noAutofit/>
          </a:bodyPr>
          <a:lstStyle>
            <a:lvl1pPr>
              <a:defRPr>
                <a:solidFill>
                  <a:schemeClr val="tx1"/>
                </a:solidFill>
              </a:defRPr>
            </a:lvl1pPr>
          </a:lstStyle>
          <a:p>
            <a:r>
              <a:rPr lang="en-US"/>
              <a:t>CLICK TO EDIT MASTER TITLE STYLE</a:t>
            </a:r>
          </a:p>
        </p:txBody>
      </p:sp>
      <p:sp>
        <p:nvSpPr>
          <p:cNvPr id="3" name="Text Placeholder 3">
            <a:extLst>
              <a:ext uri="{FF2B5EF4-FFF2-40B4-BE49-F238E27FC236}">
                <a16:creationId xmlns:a16="http://schemas.microsoft.com/office/drawing/2014/main" id="{D9E9F32F-2521-4E6A-A0D3-358886879C59}"/>
              </a:ext>
            </a:extLst>
          </p:cNvPr>
          <p:cNvSpPr>
            <a:spLocks noGrp="1"/>
          </p:cNvSpPr>
          <p:nvPr>
            <p:ph type="body" sz="quarter" idx="22" hasCustomPrompt="1"/>
          </p:nvPr>
        </p:nvSpPr>
        <p:spPr>
          <a:xfrm>
            <a:off x="949449" y="1981200"/>
            <a:ext cx="2249424" cy="4267200"/>
          </a:xfrm>
          <a:prstGeom prst="rect">
            <a:avLst/>
          </a:prstGeom>
          <a:solidFill>
            <a:schemeClr val="tx1"/>
          </a:solidFill>
          <a:ln w="12700">
            <a:noFill/>
          </a:ln>
          <a:effectLst>
            <a:softEdge rad="0"/>
          </a:effectLst>
        </p:spPr>
        <p:txBody>
          <a:bodyPr wrap="square" lIns="365760" tIns="1490472" rIns="365760" bIns="365760">
            <a:noAutofit/>
          </a:bodyPr>
          <a:lstStyle>
            <a:lvl1pPr algn="ctr">
              <a:defRPr sz="1800" b="1">
                <a:solidFill>
                  <a:schemeClr val="bg1"/>
                </a:solidFill>
              </a:defRPr>
            </a:lvl1pPr>
            <a:lvl2pPr algn="ctr">
              <a:defRPr sz="1800">
                <a:solidFill>
                  <a:schemeClr val="bg1"/>
                </a:solidFill>
              </a:defRPr>
            </a:lvl2pPr>
            <a:lvl3pPr algn="ctr">
              <a:defRPr sz="1800">
                <a:solidFill>
                  <a:schemeClr val="bg1"/>
                </a:solidFill>
              </a:defRPr>
            </a:lvl3pPr>
            <a:lvl4pPr algn="ctr">
              <a:defRPr sz="1800">
                <a:solidFill>
                  <a:schemeClr val="bg1"/>
                </a:solidFill>
              </a:defRPr>
            </a:lvl4pPr>
            <a:lvl5pPr algn="ctr">
              <a:defRPr sz="1800">
                <a:solidFill>
                  <a:schemeClr val="bg1"/>
                </a:solidFil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5" name="Picture Placeholder 4">
            <a:extLst>
              <a:ext uri="{FF2B5EF4-FFF2-40B4-BE49-F238E27FC236}">
                <a16:creationId xmlns:a16="http://schemas.microsoft.com/office/drawing/2014/main" id="{A39BA2C3-90DF-42C5-BBCE-6E52B5183571}"/>
              </a:ext>
            </a:extLst>
          </p:cNvPr>
          <p:cNvSpPr>
            <a:spLocks noGrp="1" noChangeAspect="1"/>
          </p:cNvSpPr>
          <p:nvPr>
            <p:ph type="pic" sz="quarter" idx="36"/>
          </p:nvPr>
        </p:nvSpPr>
        <p:spPr>
          <a:xfrm>
            <a:off x="1694685" y="2324862"/>
            <a:ext cx="758952" cy="758952"/>
          </a:xfrm>
        </p:spPr>
        <p:txBody>
          <a:bodyPr/>
          <a:lstStyle>
            <a:lvl1pPr>
              <a:defRPr sz="1200">
                <a:solidFill>
                  <a:schemeClr val="bg1"/>
                </a:solidFill>
              </a:defRPr>
            </a:lvl1pPr>
          </a:lstStyle>
          <a:p>
            <a:r>
              <a:rPr lang="en-GB"/>
              <a:t>Click icon to add picture</a:t>
            </a:r>
            <a:endParaRPr lang="en-US"/>
          </a:p>
        </p:txBody>
      </p:sp>
      <p:sp>
        <p:nvSpPr>
          <p:cNvPr id="12" name="Text Placeholder 3">
            <a:extLst>
              <a:ext uri="{FF2B5EF4-FFF2-40B4-BE49-F238E27FC236}">
                <a16:creationId xmlns:a16="http://schemas.microsoft.com/office/drawing/2014/main" id="{9F544E25-7F30-4E70-AEAC-6F9F1A09CF18}"/>
              </a:ext>
            </a:extLst>
          </p:cNvPr>
          <p:cNvSpPr>
            <a:spLocks noGrp="1"/>
          </p:cNvSpPr>
          <p:nvPr>
            <p:ph type="body" sz="quarter" idx="37" hasCustomPrompt="1"/>
          </p:nvPr>
        </p:nvSpPr>
        <p:spPr>
          <a:xfrm>
            <a:off x="3626865" y="1981200"/>
            <a:ext cx="2249424" cy="4267200"/>
          </a:xfrm>
          <a:prstGeom prst="rect">
            <a:avLst/>
          </a:prstGeom>
          <a:solidFill>
            <a:schemeClr val="tx1"/>
          </a:solidFill>
          <a:ln w="12700">
            <a:noFill/>
          </a:ln>
          <a:effectLst>
            <a:softEdge rad="0"/>
          </a:effectLst>
        </p:spPr>
        <p:txBody>
          <a:bodyPr wrap="square" lIns="365760" tIns="1490472" rIns="365760" bIns="365760">
            <a:noAutofit/>
          </a:bodyPr>
          <a:lstStyle>
            <a:lvl1pPr algn="ctr">
              <a:defRPr sz="1800" b="1">
                <a:solidFill>
                  <a:schemeClr val="bg1"/>
                </a:solidFill>
              </a:defRPr>
            </a:lvl1pPr>
            <a:lvl2pPr algn="ctr">
              <a:defRPr sz="1800">
                <a:solidFill>
                  <a:schemeClr val="bg1"/>
                </a:solidFill>
              </a:defRPr>
            </a:lvl2pPr>
            <a:lvl3pPr algn="ctr">
              <a:defRPr sz="1800">
                <a:solidFill>
                  <a:schemeClr val="bg1"/>
                </a:solidFill>
              </a:defRPr>
            </a:lvl3pPr>
            <a:lvl4pPr algn="ctr">
              <a:defRPr sz="1800">
                <a:solidFill>
                  <a:schemeClr val="bg1"/>
                </a:solidFill>
              </a:defRPr>
            </a:lvl4pPr>
            <a:lvl5pPr algn="ctr">
              <a:defRPr sz="1800">
                <a:solidFill>
                  <a:schemeClr val="bg1"/>
                </a:solidFil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13" name="Picture Placeholder 4">
            <a:extLst>
              <a:ext uri="{FF2B5EF4-FFF2-40B4-BE49-F238E27FC236}">
                <a16:creationId xmlns:a16="http://schemas.microsoft.com/office/drawing/2014/main" id="{615DDF7E-73FB-4044-BDF7-CD85458A1599}"/>
              </a:ext>
            </a:extLst>
          </p:cNvPr>
          <p:cNvSpPr>
            <a:spLocks noGrp="1" noChangeAspect="1"/>
          </p:cNvSpPr>
          <p:nvPr>
            <p:ph type="pic" sz="quarter" idx="38"/>
          </p:nvPr>
        </p:nvSpPr>
        <p:spPr>
          <a:xfrm>
            <a:off x="4372101" y="2324862"/>
            <a:ext cx="758952" cy="758952"/>
          </a:xfrm>
        </p:spPr>
        <p:txBody>
          <a:bodyPr/>
          <a:lstStyle>
            <a:lvl1pPr>
              <a:defRPr sz="1200">
                <a:solidFill>
                  <a:schemeClr val="bg1"/>
                </a:solidFill>
              </a:defRPr>
            </a:lvl1pPr>
          </a:lstStyle>
          <a:p>
            <a:r>
              <a:rPr lang="en-GB"/>
              <a:t>Click icon to add picture</a:t>
            </a:r>
            <a:endParaRPr lang="en-US"/>
          </a:p>
        </p:txBody>
      </p:sp>
      <p:sp>
        <p:nvSpPr>
          <p:cNvPr id="19" name="Text Placeholder 3">
            <a:extLst>
              <a:ext uri="{FF2B5EF4-FFF2-40B4-BE49-F238E27FC236}">
                <a16:creationId xmlns:a16="http://schemas.microsoft.com/office/drawing/2014/main" id="{6CCD4A16-B480-4728-AA42-DA2FA8E5B58B}"/>
              </a:ext>
            </a:extLst>
          </p:cNvPr>
          <p:cNvSpPr>
            <a:spLocks noGrp="1"/>
          </p:cNvSpPr>
          <p:nvPr>
            <p:ph type="body" sz="quarter" idx="39" hasCustomPrompt="1"/>
          </p:nvPr>
        </p:nvSpPr>
        <p:spPr>
          <a:xfrm>
            <a:off x="6304281" y="1981200"/>
            <a:ext cx="2249424" cy="4267200"/>
          </a:xfrm>
          <a:prstGeom prst="rect">
            <a:avLst/>
          </a:prstGeom>
          <a:solidFill>
            <a:schemeClr val="tx1"/>
          </a:solidFill>
          <a:ln w="12700">
            <a:noFill/>
          </a:ln>
          <a:effectLst>
            <a:softEdge rad="0"/>
          </a:effectLst>
        </p:spPr>
        <p:txBody>
          <a:bodyPr wrap="square" lIns="365760" tIns="1490472" rIns="365760" bIns="365760">
            <a:noAutofit/>
          </a:bodyPr>
          <a:lstStyle>
            <a:lvl1pPr algn="ctr">
              <a:defRPr sz="1800" b="1">
                <a:solidFill>
                  <a:schemeClr val="bg1"/>
                </a:solidFill>
              </a:defRPr>
            </a:lvl1pPr>
            <a:lvl2pPr algn="ctr">
              <a:defRPr sz="1800">
                <a:solidFill>
                  <a:schemeClr val="bg1"/>
                </a:solidFill>
              </a:defRPr>
            </a:lvl2pPr>
            <a:lvl3pPr algn="ctr">
              <a:defRPr sz="1800">
                <a:solidFill>
                  <a:schemeClr val="bg1"/>
                </a:solidFill>
              </a:defRPr>
            </a:lvl3pPr>
            <a:lvl4pPr algn="ctr">
              <a:defRPr sz="1800">
                <a:solidFill>
                  <a:schemeClr val="bg1"/>
                </a:solidFill>
              </a:defRPr>
            </a:lvl4pPr>
            <a:lvl5pPr algn="ctr">
              <a:defRPr sz="1800">
                <a:solidFill>
                  <a:schemeClr val="bg1"/>
                </a:solidFil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2" name="Picture Placeholder 4">
            <a:extLst>
              <a:ext uri="{FF2B5EF4-FFF2-40B4-BE49-F238E27FC236}">
                <a16:creationId xmlns:a16="http://schemas.microsoft.com/office/drawing/2014/main" id="{CF65445C-74DE-486D-95D5-14EAA15E6A5A}"/>
              </a:ext>
            </a:extLst>
          </p:cNvPr>
          <p:cNvSpPr>
            <a:spLocks noGrp="1" noChangeAspect="1"/>
          </p:cNvSpPr>
          <p:nvPr>
            <p:ph type="pic" sz="quarter" idx="40"/>
          </p:nvPr>
        </p:nvSpPr>
        <p:spPr>
          <a:xfrm>
            <a:off x="7049517" y="2324862"/>
            <a:ext cx="758952" cy="758952"/>
          </a:xfrm>
        </p:spPr>
        <p:txBody>
          <a:bodyPr/>
          <a:lstStyle>
            <a:lvl1pPr>
              <a:defRPr sz="1200">
                <a:solidFill>
                  <a:schemeClr val="bg1"/>
                </a:solidFill>
              </a:defRPr>
            </a:lvl1pPr>
          </a:lstStyle>
          <a:p>
            <a:r>
              <a:rPr lang="en-GB"/>
              <a:t>Click icon to add picture</a:t>
            </a:r>
            <a:endParaRPr lang="en-US"/>
          </a:p>
        </p:txBody>
      </p:sp>
      <p:sp>
        <p:nvSpPr>
          <p:cNvPr id="10" name="Text Placeholder 3">
            <a:extLst>
              <a:ext uri="{FF2B5EF4-FFF2-40B4-BE49-F238E27FC236}">
                <a16:creationId xmlns:a16="http://schemas.microsoft.com/office/drawing/2014/main" id="{0F7C9294-3460-435F-A16F-CBC677E0C636}"/>
              </a:ext>
            </a:extLst>
          </p:cNvPr>
          <p:cNvSpPr>
            <a:spLocks noGrp="1"/>
          </p:cNvSpPr>
          <p:nvPr>
            <p:ph type="body" sz="quarter" idx="41" hasCustomPrompt="1"/>
          </p:nvPr>
        </p:nvSpPr>
        <p:spPr>
          <a:xfrm>
            <a:off x="8981697" y="1981200"/>
            <a:ext cx="2249424" cy="4267200"/>
          </a:xfrm>
          <a:prstGeom prst="rect">
            <a:avLst/>
          </a:prstGeom>
          <a:solidFill>
            <a:schemeClr val="tx1"/>
          </a:solidFill>
          <a:ln w="12700">
            <a:noFill/>
          </a:ln>
          <a:effectLst>
            <a:softEdge rad="0"/>
          </a:effectLst>
        </p:spPr>
        <p:txBody>
          <a:bodyPr wrap="square" lIns="365760" tIns="1490472" rIns="365760" bIns="365760">
            <a:noAutofit/>
          </a:bodyPr>
          <a:lstStyle>
            <a:lvl1pPr algn="ctr">
              <a:defRPr sz="1800" b="1">
                <a:solidFill>
                  <a:schemeClr val="bg1"/>
                </a:solidFill>
              </a:defRPr>
            </a:lvl1pPr>
            <a:lvl2pPr algn="ctr">
              <a:defRPr sz="1800">
                <a:solidFill>
                  <a:schemeClr val="bg1"/>
                </a:solidFill>
              </a:defRPr>
            </a:lvl2pPr>
            <a:lvl3pPr algn="ctr">
              <a:defRPr sz="1800">
                <a:solidFill>
                  <a:schemeClr val="bg1"/>
                </a:solidFill>
              </a:defRPr>
            </a:lvl3pPr>
            <a:lvl4pPr algn="ctr">
              <a:defRPr sz="1800">
                <a:solidFill>
                  <a:schemeClr val="bg1"/>
                </a:solidFill>
              </a:defRPr>
            </a:lvl4pPr>
            <a:lvl5pPr algn="ctr">
              <a:defRPr sz="1800">
                <a:solidFill>
                  <a:schemeClr val="bg1"/>
                </a:solidFil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14" name="Picture Placeholder 4">
            <a:extLst>
              <a:ext uri="{FF2B5EF4-FFF2-40B4-BE49-F238E27FC236}">
                <a16:creationId xmlns:a16="http://schemas.microsoft.com/office/drawing/2014/main" id="{CC8DAED8-6C8F-4506-B3F0-518634E499CF}"/>
              </a:ext>
            </a:extLst>
          </p:cNvPr>
          <p:cNvSpPr>
            <a:spLocks noGrp="1" noChangeAspect="1"/>
          </p:cNvSpPr>
          <p:nvPr>
            <p:ph type="pic" sz="quarter" idx="42"/>
          </p:nvPr>
        </p:nvSpPr>
        <p:spPr>
          <a:xfrm>
            <a:off x="9726933" y="2324862"/>
            <a:ext cx="758952" cy="758952"/>
          </a:xfrm>
        </p:spPr>
        <p:txBody>
          <a:bodyPr/>
          <a:lstStyle>
            <a:lvl1pPr>
              <a:defRPr sz="1200">
                <a:solidFill>
                  <a:schemeClr val="bg1"/>
                </a:solidFill>
              </a:defRPr>
            </a:lvl1pPr>
          </a:lstStyle>
          <a:p>
            <a:r>
              <a:rPr lang="en-GB"/>
              <a:t>Click icon to add picture</a:t>
            </a:r>
            <a:endParaRPr lang="en-US"/>
          </a:p>
        </p:txBody>
      </p:sp>
    </p:spTree>
    <p:extLst>
      <p:ext uri="{BB962C8B-B14F-4D97-AF65-F5344CB8AC3E}">
        <p14:creationId xmlns:p14="http://schemas.microsoft.com/office/powerpoint/2010/main" val="2138850648"/>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two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1D28-274E-4436-B4CD-F3B540F43361}"/>
              </a:ext>
            </a:extLst>
          </p:cNvPr>
          <p:cNvSpPr>
            <a:spLocks noGrp="1"/>
          </p:cNvSpPr>
          <p:nvPr>
            <p:ph type="title" hasCustomPrompt="1"/>
          </p:nvPr>
        </p:nvSpPr>
        <p:spPr>
          <a:xfrm>
            <a:off x="609600" y="609600"/>
            <a:ext cx="10277963" cy="443198"/>
          </a:xfrm>
        </p:spPr>
        <p:txBody>
          <a:bodyPr>
            <a:noAutofit/>
          </a:bodyPr>
          <a:lstStyle/>
          <a:p>
            <a:r>
              <a:rPr lang="en-US"/>
              <a:t>CLICK TO EDIT MASTER TITLE STYLE</a:t>
            </a:r>
          </a:p>
        </p:txBody>
      </p:sp>
      <p:sp>
        <p:nvSpPr>
          <p:cNvPr id="3" name="Text Placeholder 3">
            <a:extLst>
              <a:ext uri="{FF2B5EF4-FFF2-40B4-BE49-F238E27FC236}">
                <a16:creationId xmlns:a16="http://schemas.microsoft.com/office/drawing/2014/main" id="{D9E9F32F-2521-4E6A-A0D3-358886879C59}"/>
              </a:ext>
            </a:extLst>
          </p:cNvPr>
          <p:cNvSpPr>
            <a:spLocks noGrp="1"/>
          </p:cNvSpPr>
          <p:nvPr>
            <p:ph type="body" sz="quarter" idx="22" hasCustomPrompt="1"/>
          </p:nvPr>
        </p:nvSpPr>
        <p:spPr>
          <a:xfrm>
            <a:off x="949449" y="2514600"/>
            <a:ext cx="4901184"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vl6pPr algn="l">
              <a:defRPr/>
            </a:lvl6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15" name="Text Placeholder 14">
            <a:extLst>
              <a:ext uri="{FF2B5EF4-FFF2-40B4-BE49-F238E27FC236}">
                <a16:creationId xmlns:a16="http://schemas.microsoft.com/office/drawing/2014/main" id="{4FE55E54-0CB7-43BD-A9A9-23118FB4645C}"/>
              </a:ext>
            </a:extLst>
          </p:cNvPr>
          <p:cNvSpPr>
            <a:spLocks noGrp="1"/>
          </p:cNvSpPr>
          <p:nvPr>
            <p:ph type="body" sz="quarter" idx="29" hasCustomPrompt="1"/>
          </p:nvPr>
        </p:nvSpPr>
        <p:spPr>
          <a:xfrm>
            <a:off x="949325" y="1985962"/>
            <a:ext cx="4901184"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a:t>Heading</a:t>
            </a:r>
          </a:p>
        </p:txBody>
      </p:sp>
      <p:sp>
        <p:nvSpPr>
          <p:cNvPr id="16" name="Text Placeholder 3">
            <a:extLst>
              <a:ext uri="{FF2B5EF4-FFF2-40B4-BE49-F238E27FC236}">
                <a16:creationId xmlns:a16="http://schemas.microsoft.com/office/drawing/2014/main" id="{18BB564B-D749-4889-8A2D-D3D5138DFFAD}"/>
              </a:ext>
            </a:extLst>
          </p:cNvPr>
          <p:cNvSpPr>
            <a:spLocks noGrp="1"/>
          </p:cNvSpPr>
          <p:nvPr>
            <p:ph type="body" sz="quarter" idx="30" hasCustomPrompt="1"/>
          </p:nvPr>
        </p:nvSpPr>
        <p:spPr>
          <a:xfrm>
            <a:off x="6341369" y="2514600"/>
            <a:ext cx="4901184"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17" name="Text Placeholder 14">
            <a:extLst>
              <a:ext uri="{FF2B5EF4-FFF2-40B4-BE49-F238E27FC236}">
                <a16:creationId xmlns:a16="http://schemas.microsoft.com/office/drawing/2014/main" id="{A058DAA4-F4BB-496B-8ACD-1DA0543C5E87}"/>
              </a:ext>
            </a:extLst>
          </p:cNvPr>
          <p:cNvSpPr>
            <a:spLocks noGrp="1"/>
          </p:cNvSpPr>
          <p:nvPr>
            <p:ph type="body" sz="quarter" idx="31" hasCustomPrompt="1"/>
          </p:nvPr>
        </p:nvSpPr>
        <p:spPr>
          <a:xfrm>
            <a:off x="6341369" y="1985962"/>
            <a:ext cx="4901184"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a:t>Heading</a:t>
            </a:r>
          </a:p>
        </p:txBody>
      </p:sp>
    </p:spTree>
    <p:extLst>
      <p:ext uri="{BB962C8B-B14F-4D97-AF65-F5344CB8AC3E}">
        <p14:creationId xmlns:p14="http://schemas.microsoft.com/office/powerpoint/2010/main" val="293264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three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1D28-274E-4436-B4CD-F3B540F43361}"/>
              </a:ext>
            </a:extLst>
          </p:cNvPr>
          <p:cNvSpPr>
            <a:spLocks noGrp="1"/>
          </p:cNvSpPr>
          <p:nvPr>
            <p:ph type="title" hasCustomPrompt="1"/>
          </p:nvPr>
        </p:nvSpPr>
        <p:spPr>
          <a:xfrm>
            <a:off x="609600" y="609600"/>
            <a:ext cx="10274910" cy="443198"/>
          </a:xfrm>
        </p:spPr>
        <p:txBody>
          <a:bodyPr>
            <a:noAutofit/>
          </a:bodyPr>
          <a:lstStyle/>
          <a:p>
            <a:r>
              <a:rPr lang="en-US"/>
              <a:t>CLICK TO EDIT MASTER TITLE STYLE</a:t>
            </a:r>
          </a:p>
        </p:txBody>
      </p:sp>
      <p:sp>
        <p:nvSpPr>
          <p:cNvPr id="3" name="Text Placeholder 3">
            <a:extLst>
              <a:ext uri="{FF2B5EF4-FFF2-40B4-BE49-F238E27FC236}">
                <a16:creationId xmlns:a16="http://schemas.microsoft.com/office/drawing/2014/main" id="{D9E9F32F-2521-4E6A-A0D3-358886879C59}"/>
              </a:ext>
            </a:extLst>
          </p:cNvPr>
          <p:cNvSpPr>
            <a:spLocks noGrp="1"/>
          </p:cNvSpPr>
          <p:nvPr>
            <p:ph type="body" sz="quarter" idx="22" hasCustomPrompt="1"/>
          </p:nvPr>
        </p:nvSpPr>
        <p:spPr>
          <a:xfrm>
            <a:off x="949449" y="2509838"/>
            <a:ext cx="3108960"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15" name="Text Placeholder 14">
            <a:extLst>
              <a:ext uri="{FF2B5EF4-FFF2-40B4-BE49-F238E27FC236}">
                <a16:creationId xmlns:a16="http://schemas.microsoft.com/office/drawing/2014/main" id="{4FE55E54-0CB7-43BD-A9A9-23118FB4645C}"/>
              </a:ext>
            </a:extLst>
          </p:cNvPr>
          <p:cNvSpPr>
            <a:spLocks noGrp="1"/>
          </p:cNvSpPr>
          <p:nvPr>
            <p:ph type="body" sz="quarter" idx="29" hasCustomPrompt="1"/>
          </p:nvPr>
        </p:nvSpPr>
        <p:spPr>
          <a:xfrm>
            <a:off x="949325" y="1981200"/>
            <a:ext cx="3108960"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a:t>Heading</a:t>
            </a:r>
          </a:p>
        </p:txBody>
      </p:sp>
      <p:sp>
        <p:nvSpPr>
          <p:cNvPr id="16" name="Text Placeholder 3">
            <a:extLst>
              <a:ext uri="{FF2B5EF4-FFF2-40B4-BE49-F238E27FC236}">
                <a16:creationId xmlns:a16="http://schemas.microsoft.com/office/drawing/2014/main" id="{18BB564B-D749-4889-8A2D-D3D5138DFFAD}"/>
              </a:ext>
            </a:extLst>
          </p:cNvPr>
          <p:cNvSpPr>
            <a:spLocks noGrp="1"/>
          </p:cNvSpPr>
          <p:nvPr>
            <p:ph type="body" sz="quarter" idx="30" hasCustomPrompt="1"/>
          </p:nvPr>
        </p:nvSpPr>
        <p:spPr>
          <a:xfrm>
            <a:off x="4541644" y="2509838"/>
            <a:ext cx="3108960"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17" name="Text Placeholder 14">
            <a:extLst>
              <a:ext uri="{FF2B5EF4-FFF2-40B4-BE49-F238E27FC236}">
                <a16:creationId xmlns:a16="http://schemas.microsoft.com/office/drawing/2014/main" id="{A058DAA4-F4BB-496B-8ACD-1DA0543C5E87}"/>
              </a:ext>
            </a:extLst>
          </p:cNvPr>
          <p:cNvSpPr>
            <a:spLocks noGrp="1"/>
          </p:cNvSpPr>
          <p:nvPr>
            <p:ph type="body" sz="quarter" idx="31" hasCustomPrompt="1"/>
          </p:nvPr>
        </p:nvSpPr>
        <p:spPr>
          <a:xfrm>
            <a:off x="4541520" y="1981200"/>
            <a:ext cx="3108960"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a:t>Heading</a:t>
            </a:r>
          </a:p>
        </p:txBody>
      </p:sp>
      <p:sp>
        <p:nvSpPr>
          <p:cNvPr id="20" name="Text Placeholder 3">
            <a:extLst>
              <a:ext uri="{FF2B5EF4-FFF2-40B4-BE49-F238E27FC236}">
                <a16:creationId xmlns:a16="http://schemas.microsoft.com/office/drawing/2014/main" id="{EA3F2496-1936-4840-93B1-28FE8E6BF70E}"/>
              </a:ext>
            </a:extLst>
          </p:cNvPr>
          <p:cNvSpPr>
            <a:spLocks noGrp="1"/>
          </p:cNvSpPr>
          <p:nvPr>
            <p:ph type="body" sz="quarter" idx="34" hasCustomPrompt="1"/>
          </p:nvPr>
        </p:nvSpPr>
        <p:spPr>
          <a:xfrm>
            <a:off x="8130540" y="2509838"/>
            <a:ext cx="3108960"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21" name="Text Placeholder 14">
            <a:extLst>
              <a:ext uri="{FF2B5EF4-FFF2-40B4-BE49-F238E27FC236}">
                <a16:creationId xmlns:a16="http://schemas.microsoft.com/office/drawing/2014/main" id="{E458907A-87B9-4E83-9BFC-4A307EA22F52}"/>
              </a:ext>
            </a:extLst>
          </p:cNvPr>
          <p:cNvSpPr>
            <a:spLocks noGrp="1"/>
          </p:cNvSpPr>
          <p:nvPr>
            <p:ph type="body" sz="quarter" idx="35" hasCustomPrompt="1"/>
          </p:nvPr>
        </p:nvSpPr>
        <p:spPr>
          <a:xfrm>
            <a:off x="8130416" y="1981200"/>
            <a:ext cx="3108960"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a:t>Heading</a:t>
            </a:r>
          </a:p>
        </p:txBody>
      </p:sp>
    </p:spTree>
    <p:extLst>
      <p:ext uri="{BB962C8B-B14F-4D97-AF65-F5344CB8AC3E}">
        <p14:creationId xmlns:p14="http://schemas.microsoft.com/office/powerpoint/2010/main" val="2773015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C fiv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2DC4-7E35-413D-8D0C-FA7A97C1D6FF}"/>
              </a:ext>
            </a:extLst>
          </p:cNvPr>
          <p:cNvSpPr>
            <a:spLocks noGrp="1"/>
          </p:cNvSpPr>
          <p:nvPr>
            <p:ph type="title" hasCustomPrompt="1"/>
          </p:nvPr>
        </p:nvSpPr>
        <p:spPr>
          <a:xfrm>
            <a:off x="609600" y="612979"/>
            <a:ext cx="10274910" cy="443198"/>
          </a:xfrm>
        </p:spPr>
        <p:txBody>
          <a:bodyPr>
            <a:spAutoFit/>
          </a:bodyPr>
          <a:lstStyle>
            <a:lvl1pPr>
              <a:defRPr/>
            </a:lvl1pPr>
          </a:lstStyle>
          <a:p>
            <a:r>
              <a:rPr lang="en-US"/>
              <a:t>TABLE OF CONTENT</a:t>
            </a:r>
          </a:p>
        </p:txBody>
      </p:sp>
      <p:sp>
        <p:nvSpPr>
          <p:cNvPr id="45" name="Text Placeholder 44">
            <a:extLst>
              <a:ext uri="{FF2B5EF4-FFF2-40B4-BE49-F238E27FC236}">
                <a16:creationId xmlns:a16="http://schemas.microsoft.com/office/drawing/2014/main" id="{45D585A8-2EC1-4D6D-87EA-91CE5050DA6D}"/>
              </a:ext>
            </a:extLst>
          </p:cNvPr>
          <p:cNvSpPr>
            <a:spLocks noGrp="1"/>
          </p:cNvSpPr>
          <p:nvPr>
            <p:ph type="body" sz="quarter" idx="29" hasCustomPrompt="1"/>
          </p:nvPr>
        </p:nvSpPr>
        <p:spPr>
          <a:xfrm>
            <a:off x="1888695" y="1600200"/>
            <a:ext cx="3292904" cy="1188720"/>
          </a:xfrm>
        </p:spPr>
        <p:txBody>
          <a:bodyPr anchor="ctr"/>
          <a:lstStyle>
            <a:lvl1pPr algn="l">
              <a:defRPr sz="2400" b="0">
                <a:solidFill>
                  <a:schemeClr val="tx1"/>
                </a:solidFill>
              </a:defRPr>
            </a:lvl1pPr>
          </a:lstStyle>
          <a:p>
            <a:pPr lvl="0"/>
            <a:r>
              <a:rPr lang="en-US"/>
              <a:t>Use this version when having extremely long section title</a:t>
            </a:r>
          </a:p>
        </p:txBody>
      </p:sp>
      <p:sp>
        <p:nvSpPr>
          <p:cNvPr id="52" name="Text Placeholder 44">
            <a:extLst>
              <a:ext uri="{FF2B5EF4-FFF2-40B4-BE49-F238E27FC236}">
                <a16:creationId xmlns:a16="http://schemas.microsoft.com/office/drawing/2014/main" id="{F9AB521F-B5CB-4FCE-8920-983840307A83}"/>
              </a:ext>
            </a:extLst>
          </p:cNvPr>
          <p:cNvSpPr>
            <a:spLocks noGrp="1"/>
          </p:cNvSpPr>
          <p:nvPr>
            <p:ph type="body" sz="quarter" idx="31" hasCustomPrompt="1"/>
          </p:nvPr>
        </p:nvSpPr>
        <p:spPr>
          <a:xfrm>
            <a:off x="1888695" y="5061970"/>
            <a:ext cx="3292904" cy="1188720"/>
          </a:xfrm>
        </p:spPr>
        <p:txBody>
          <a:bodyPr anchor="ctr"/>
          <a:lstStyle>
            <a:lvl1pPr algn="l">
              <a:defRPr sz="2400" b="0">
                <a:solidFill>
                  <a:schemeClr val="tx1"/>
                </a:solidFill>
              </a:defRPr>
            </a:lvl1pPr>
          </a:lstStyle>
          <a:p>
            <a:pPr lvl="0"/>
            <a:r>
              <a:rPr lang="en-US"/>
              <a:t>Use this version when having extremely long section title</a:t>
            </a:r>
          </a:p>
        </p:txBody>
      </p:sp>
      <p:sp>
        <p:nvSpPr>
          <p:cNvPr id="64" name="Text Placeholder 44">
            <a:extLst>
              <a:ext uri="{FF2B5EF4-FFF2-40B4-BE49-F238E27FC236}">
                <a16:creationId xmlns:a16="http://schemas.microsoft.com/office/drawing/2014/main" id="{C53A4AF7-6838-4DD8-BD9C-0DC97F209445}"/>
              </a:ext>
            </a:extLst>
          </p:cNvPr>
          <p:cNvSpPr>
            <a:spLocks noGrp="1"/>
          </p:cNvSpPr>
          <p:nvPr>
            <p:ph type="body" sz="quarter" idx="33" hasCustomPrompt="1"/>
          </p:nvPr>
        </p:nvSpPr>
        <p:spPr>
          <a:xfrm>
            <a:off x="1888695" y="3289772"/>
            <a:ext cx="3292904" cy="1188720"/>
          </a:xfrm>
        </p:spPr>
        <p:txBody>
          <a:bodyPr anchor="ctr"/>
          <a:lstStyle>
            <a:lvl1pPr algn="l">
              <a:defRPr sz="2400" b="0">
                <a:solidFill>
                  <a:schemeClr val="tx1"/>
                </a:solidFill>
              </a:defRPr>
            </a:lvl1pPr>
          </a:lstStyle>
          <a:p>
            <a:pPr lvl="0"/>
            <a:r>
              <a:rPr lang="en-US"/>
              <a:t>Use this version when having extremely long section title</a:t>
            </a:r>
          </a:p>
        </p:txBody>
      </p:sp>
      <p:sp>
        <p:nvSpPr>
          <p:cNvPr id="30" name="Oval 29">
            <a:extLst>
              <a:ext uri="{FF2B5EF4-FFF2-40B4-BE49-F238E27FC236}">
                <a16:creationId xmlns:a16="http://schemas.microsoft.com/office/drawing/2014/main" id="{07FA2CC9-834D-4DD8-83AC-D94A093F5253}"/>
              </a:ext>
            </a:extLst>
          </p:cNvPr>
          <p:cNvSpPr/>
          <p:nvPr userDrawn="1"/>
        </p:nvSpPr>
        <p:spPr>
          <a:xfrm>
            <a:off x="609600" y="1718742"/>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F264E04-7DC0-4CFE-899F-B54B46AAAB16}"/>
              </a:ext>
            </a:extLst>
          </p:cNvPr>
          <p:cNvSpPr txBox="1"/>
          <p:nvPr userDrawn="1"/>
        </p:nvSpPr>
        <p:spPr>
          <a:xfrm>
            <a:off x="690274" y="1821999"/>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32" name="Text Placeholder 4">
            <a:extLst>
              <a:ext uri="{FF2B5EF4-FFF2-40B4-BE49-F238E27FC236}">
                <a16:creationId xmlns:a16="http://schemas.microsoft.com/office/drawing/2014/main" id="{31A6C9AD-623C-4ECF-B86E-89478E058195}"/>
              </a:ext>
            </a:extLst>
          </p:cNvPr>
          <p:cNvSpPr>
            <a:spLocks noGrp="1"/>
          </p:cNvSpPr>
          <p:nvPr>
            <p:ph type="body" sz="quarter" idx="21" hasCustomPrompt="1"/>
          </p:nvPr>
        </p:nvSpPr>
        <p:spPr>
          <a:xfrm>
            <a:off x="1054969" y="1782750"/>
            <a:ext cx="450850" cy="786384"/>
          </a:xfrm>
        </p:spPr>
        <p:txBody>
          <a:bodyPr anchor="ctr"/>
          <a:lstStyle>
            <a:lvl1pPr>
              <a:lnSpc>
                <a:spcPct val="100000"/>
              </a:lnSpc>
              <a:defRPr sz="4000" b="1">
                <a:solidFill>
                  <a:schemeClr val="bg1"/>
                </a:solidFill>
              </a:defRPr>
            </a:lvl1pPr>
          </a:lstStyle>
          <a:p>
            <a:pPr lvl="0"/>
            <a:r>
              <a:rPr lang="en-US"/>
              <a:t>1</a:t>
            </a:r>
          </a:p>
        </p:txBody>
      </p:sp>
      <p:sp>
        <p:nvSpPr>
          <p:cNvPr id="33" name="Oval 32">
            <a:extLst>
              <a:ext uri="{FF2B5EF4-FFF2-40B4-BE49-F238E27FC236}">
                <a16:creationId xmlns:a16="http://schemas.microsoft.com/office/drawing/2014/main" id="{4029D2C0-EC08-48A7-8C7C-E34B8A7B6481}"/>
              </a:ext>
            </a:extLst>
          </p:cNvPr>
          <p:cNvSpPr/>
          <p:nvPr userDrawn="1"/>
        </p:nvSpPr>
        <p:spPr>
          <a:xfrm>
            <a:off x="591419" y="3462609"/>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04D53C98-359A-42F5-A16A-2AE482DA5893}"/>
              </a:ext>
            </a:extLst>
          </p:cNvPr>
          <p:cNvSpPr txBox="1"/>
          <p:nvPr userDrawn="1"/>
        </p:nvSpPr>
        <p:spPr>
          <a:xfrm>
            <a:off x="672093" y="3565866"/>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35" name="Text Placeholder 4">
            <a:extLst>
              <a:ext uri="{FF2B5EF4-FFF2-40B4-BE49-F238E27FC236}">
                <a16:creationId xmlns:a16="http://schemas.microsoft.com/office/drawing/2014/main" id="{305DB106-55E8-41F2-AE91-534CC00AB62A}"/>
              </a:ext>
            </a:extLst>
          </p:cNvPr>
          <p:cNvSpPr>
            <a:spLocks noGrp="1"/>
          </p:cNvSpPr>
          <p:nvPr>
            <p:ph type="body" sz="quarter" idx="41" hasCustomPrompt="1"/>
          </p:nvPr>
        </p:nvSpPr>
        <p:spPr>
          <a:xfrm>
            <a:off x="1036788" y="3526617"/>
            <a:ext cx="450850" cy="786384"/>
          </a:xfrm>
        </p:spPr>
        <p:txBody>
          <a:bodyPr anchor="ctr"/>
          <a:lstStyle>
            <a:lvl1pPr>
              <a:lnSpc>
                <a:spcPct val="100000"/>
              </a:lnSpc>
              <a:defRPr sz="4000" b="1">
                <a:solidFill>
                  <a:schemeClr val="bg1"/>
                </a:solidFill>
              </a:defRPr>
            </a:lvl1pPr>
          </a:lstStyle>
          <a:p>
            <a:pPr lvl="0"/>
            <a:r>
              <a:rPr lang="en-US"/>
              <a:t>2</a:t>
            </a:r>
          </a:p>
        </p:txBody>
      </p:sp>
      <p:sp>
        <p:nvSpPr>
          <p:cNvPr id="36" name="Oval 35">
            <a:extLst>
              <a:ext uri="{FF2B5EF4-FFF2-40B4-BE49-F238E27FC236}">
                <a16:creationId xmlns:a16="http://schemas.microsoft.com/office/drawing/2014/main" id="{D0A2827E-5BEF-4700-BED7-B5703A2A334C}"/>
              </a:ext>
            </a:extLst>
          </p:cNvPr>
          <p:cNvSpPr/>
          <p:nvPr userDrawn="1"/>
        </p:nvSpPr>
        <p:spPr>
          <a:xfrm>
            <a:off x="609600" y="5135123"/>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69FDD3-F77E-4B82-9D0B-4F23E5572AE3}"/>
              </a:ext>
            </a:extLst>
          </p:cNvPr>
          <p:cNvSpPr txBox="1"/>
          <p:nvPr userDrawn="1"/>
        </p:nvSpPr>
        <p:spPr>
          <a:xfrm>
            <a:off x="690274" y="5238380"/>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38" name="Text Placeholder 4">
            <a:extLst>
              <a:ext uri="{FF2B5EF4-FFF2-40B4-BE49-F238E27FC236}">
                <a16:creationId xmlns:a16="http://schemas.microsoft.com/office/drawing/2014/main" id="{A27DA2EB-0C1C-41F1-AFB4-0ED6D231FF8A}"/>
              </a:ext>
            </a:extLst>
          </p:cNvPr>
          <p:cNvSpPr>
            <a:spLocks noGrp="1"/>
          </p:cNvSpPr>
          <p:nvPr>
            <p:ph type="body" sz="quarter" idx="42" hasCustomPrompt="1"/>
          </p:nvPr>
        </p:nvSpPr>
        <p:spPr>
          <a:xfrm>
            <a:off x="1054969" y="5199131"/>
            <a:ext cx="450850" cy="786384"/>
          </a:xfrm>
        </p:spPr>
        <p:txBody>
          <a:bodyPr anchor="ctr"/>
          <a:lstStyle>
            <a:lvl1pPr>
              <a:lnSpc>
                <a:spcPct val="100000"/>
              </a:lnSpc>
              <a:defRPr sz="4000" b="1">
                <a:solidFill>
                  <a:schemeClr val="bg1"/>
                </a:solidFill>
              </a:defRPr>
            </a:lvl1pPr>
          </a:lstStyle>
          <a:p>
            <a:pPr lvl="0"/>
            <a:r>
              <a:rPr lang="en-US"/>
              <a:t>3</a:t>
            </a:r>
          </a:p>
        </p:txBody>
      </p:sp>
      <p:sp>
        <p:nvSpPr>
          <p:cNvPr id="40" name="Text Placeholder 44">
            <a:extLst>
              <a:ext uri="{FF2B5EF4-FFF2-40B4-BE49-F238E27FC236}">
                <a16:creationId xmlns:a16="http://schemas.microsoft.com/office/drawing/2014/main" id="{3197AD70-138E-4730-84B3-F98954ABCAC5}"/>
              </a:ext>
            </a:extLst>
          </p:cNvPr>
          <p:cNvSpPr>
            <a:spLocks noGrp="1"/>
          </p:cNvSpPr>
          <p:nvPr>
            <p:ph type="body" sz="quarter" idx="43" hasCustomPrompt="1"/>
          </p:nvPr>
        </p:nvSpPr>
        <p:spPr>
          <a:xfrm>
            <a:off x="8289496" y="1594531"/>
            <a:ext cx="3292904" cy="1188720"/>
          </a:xfrm>
        </p:spPr>
        <p:txBody>
          <a:bodyPr anchor="ctr"/>
          <a:lstStyle>
            <a:lvl1pPr algn="l">
              <a:defRPr sz="2400" b="0">
                <a:solidFill>
                  <a:schemeClr val="tx1"/>
                </a:solidFill>
              </a:defRPr>
            </a:lvl1pPr>
          </a:lstStyle>
          <a:p>
            <a:pPr lvl="0"/>
            <a:r>
              <a:rPr lang="en-US"/>
              <a:t>Use this version when having extremely long section title</a:t>
            </a:r>
          </a:p>
        </p:txBody>
      </p:sp>
      <p:sp>
        <p:nvSpPr>
          <p:cNvPr id="42" name="Text Placeholder 44">
            <a:extLst>
              <a:ext uri="{FF2B5EF4-FFF2-40B4-BE49-F238E27FC236}">
                <a16:creationId xmlns:a16="http://schemas.microsoft.com/office/drawing/2014/main" id="{A0293C77-3765-4473-A800-F7C273EAF7FB}"/>
              </a:ext>
            </a:extLst>
          </p:cNvPr>
          <p:cNvSpPr>
            <a:spLocks noGrp="1"/>
          </p:cNvSpPr>
          <p:nvPr>
            <p:ph type="body" sz="quarter" idx="45" hasCustomPrompt="1"/>
          </p:nvPr>
        </p:nvSpPr>
        <p:spPr>
          <a:xfrm>
            <a:off x="8289496" y="3284103"/>
            <a:ext cx="3292904" cy="1188720"/>
          </a:xfrm>
        </p:spPr>
        <p:txBody>
          <a:bodyPr anchor="ctr"/>
          <a:lstStyle>
            <a:lvl1pPr algn="l">
              <a:defRPr sz="2400" b="0">
                <a:solidFill>
                  <a:schemeClr val="tx1"/>
                </a:solidFill>
              </a:defRPr>
            </a:lvl1pPr>
          </a:lstStyle>
          <a:p>
            <a:pPr lvl="0"/>
            <a:r>
              <a:rPr lang="en-US"/>
              <a:t>Use this version when having extremely long section title</a:t>
            </a:r>
          </a:p>
        </p:txBody>
      </p:sp>
      <p:sp>
        <p:nvSpPr>
          <p:cNvPr id="43" name="Oval 42">
            <a:extLst>
              <a:ext uri="{FF2B5EF4-FFF2-40B4-BE49-F238E27FC236}">
                <a16:creationId xmlns:a16="http://schemas.microsoft.com/office/drawing/2014/main" id="{1198014B-1366-42DA-91F8-D7EC52B0C14F}"/>
              </a:ext>
            </a:extLst>
          </p:cNvPr>
          <p:cNvSpPr/>
          <p:nvPr userDrawn="1"/>
        </p:nvSpPr>
        <p:spPr>
          <a:xfrm>
            <a:off x="7010401" y="1713073"/>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CDEDAAA-65A7-4F81-912C-6666FA31D426}"/>
              </a:ext>
            </a:extLst>
          </p:cNvPr>
          <p:cNvSpPr txBox="1"/>
          <p:nvPr userDrawn="1"/>
        </p:nvSpPr>
        <p:spPr>
          <a:xfrm>
            <a:off x="7091075" y="1816330"/>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47" name="Text Placeholder 4">
            <a:extLst>
              <a:ext uri="{FF2B5EF4-FFF2-40B4-BE49-F238E27FC236}">
                <a16:creationId xmlns:a16="http://schemas.microsoft.com/office/drawing/2014/main" id="{1574879E-1FE4-40E2-8584-7D59B86E4F67}"/>
              </a:ext>
            </a:extLst>
          </p:cNvPr>
          <p:cNvSpPr>
            <a:spLocks noGrp="1"/>
          </p:cNvSpPr>
          <p:nvPr>
            <p:ph type="body" sz="quarter" idx="46" hasCustomPrompt="1"/>
          </p:nvPr>
        </p:nvSpPr>
        <p:spPr>
          <a:xfrm>
            <a:off x="7455770" y="1777081"/>
            <a:ext cx="450850" cy="786384"/>
          </a:xfrm>
        </p:spPr>
        <p:txBody>
          <a:bodyPr anchor="ctr"/>
          <a:lstStyle>
            <a:lvl1pPr>
              <a:lnSpc>
                <a:spcPct val="100000"/>
              </a:lnSpc>
              <a:defRPr sz="4000" b="1">
                <a:solidFill>
                  <a:schemeClr val="bg1"/>
                </a:solidFill>
              </a:defRPr>
            </a:lvl1pPr>
          </a:lstStyle>
          <a:p>
            <a:pPr lvl="0"/>
            <a:r>
              <a:rPr lang="en-US"/>
              <a:t>4</a:t>
            </a:r>
          </a:p>
        </p:txBody>
      </p:sp>
      <p:sp>
        <p:nvSpPr>
          <p:cNvPr id="48" name="Oval 47">
            <a:extLst>
              <a:ext uri="{FF2B5EF4-FFF2-40B4-BE49-F238E27FC236}">
                <a16:creationId xmlns:a16="http://schemas.microsoft.com/office/drawing/2014/main" id="{6E58DA0E-1344-4166-ACF4-68F5B534BE7A}"/>
              </a:ext>
            </a:extLst>
          </p:cNvPr>
          <p:cNvSpPr/>
          <p:nvPr userDrawn="1"/>
        </p:nvSpPr>
        <p:spPr>
          <a:xfrm>
            <a:off x="6992220" y="3456940"/>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6CD9FF5-E221-41C6-BE1F-6D295210F5EC}"/>
              </a:ext>
            </a:extLst>
          </p:cNvPr>
          <p:cNvSpPr txBox="1"/>
          <p:nvPr userDrawn="1"/>
        </p:nvSpPr>
        <p:spPr>
          <a:xfrm>
            <a:off x="7072894" y="3560197"/>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53" name="Text Placeholder 4">
            <a:extLst>
              <a:ext uri="{FF2B5EF4-FFF2-40B4-BE49-F238E27FC236}">
                <a16:creationId xmlns:a16="http://schemas.microsoft.com/office/drawing/2014/main" id="{C1F66C7C-E5AB-40AE-831C-652D695298C5}"/>
              </a:ext>
            </a:extLst>
          </p:cNvPr>
          <p:cNvSpPr>
            <a:spLocks noGrp="1"/>
          </p:cNvSpPr>
          <p:nvPr>
            <p:ph type="body" sz="quarter" idx="47" hasCustomPrompt="1"/>
          </p:nvPr>
        </p:nvSpPr>
        <p:spPr>
          <a:xfrm>
            <a:off x="7437589" y="3520948"/>
            <a:ext cx="450850" cy="786384"/>
          </a:xfrm>
        </p:spPr>
        <p:txBody>
          <a:bodyPr anchor="ctr"/>
          <a:lstStyle>
            <a:lvl1pPr>
              <a:lnSpc>
                <a:spcPct val="100000"/>
              </a:lnSpc>
              <a:defRPr sz="4000" b="1">
                <a:solidFill>
                  <a:schemeClr val="bg1"/>
                </a:solidFill>
              </a:defRPr>
            </a:lvl1pPr>
          </a:lstStyle>
          <a:p>
            <a:pPr lvl="0"/>
            <a:r>
              <a:rPr lang="en-US"/>
              <a:t>5</a:t>
            </a:r>
          </a:p>
        </p:txBody>
      </p:sp>
      <p:sp>
        <p:nvSpPr>
          <p:cNvPr id="4" name="Picture Placeholder 3">
            <a:extLst>
              <a:ext uri="{FF2B5EF4-FFF2-40B4-BE49-F238E27FC236}">
                <a16:creationId xmlns:a16="http://schemas.microsoft.com/office/drawing/2014/main" id="{3491F76A-1175-4B82-9F95-5D96B7F83493}"/>
              </a:ext>
            </a:extLst>
          </p:cNvPr>
          <p:cNvSpPr>
            <a:spLocks noGrp="1"/>
          </p:cNvSpPr>
          <p:nvPr>
            <p:ph type="pic" sz="quarter" idx="48" hasCustomPrompt="1"/>
          </p:nvPr>
        </p:nvSpPr>
        <p:spPr>
          <a:xfrm>
            <a:off x="6096000" y="1593850"/>
            <a:ext cx="18288" cy="4651375"/>
          </a:xfrm>
          <a:solidFill>
            <a:schemeClr val="tx2"/>
          </a:solidFill>
        </p:spPr>
        <p:txBody>
          <a:bodyPr/>
          <a:lstStyle/>
          <a:p>
            <a:r>
              <a:rPr lang="en-US"/>
              <a:t> </a:t>
            </a:r>
          </a:p>
        </p:txBody>
      </p:sp>
    </p:spTree>
    <p:extLst>
      <p:ext uri="{BB962C8B-B14F-4D97-AF65-F5344CB8AC3E}">
        <p14:creationId xmlns:p14="http://schemas.microsoft.com/office/powerpoint/2010/main" val="23571797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four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1D28-274E-4436-B4CD-F3B540F43361}"/>
              </a:ext>
            </a:extLst>
          </p:cNvPr>
          <p:cNvSpPr>
            <a:spLocks noGrp="1"/>
          </p:cNvSpPr>
          <p:nvPr>
            <p:ph type="title" hasCustomPrompt="1"/>
          </p:nvPr>
        </p:nvSpPr>
        <p:spPr>
          <a:xfrm>
            <a:off x="620110" y="612228"/>
            <a:ext cx="10274910" cy="443198"/>
          </a:xfrm>
        </p:spPr>
        <p:txBody>
          <a:bodyPr>
            <a:noAutofit/>
          </a:bodyPr>
          <a:lstStyle/>
          <a:p>
            <a:r>
              <a:rPr lang="en-US"/>
              <a:t>CLICK TO EDIT MASTER TITLE STYLE</a:t>
            </a:r>
          </a:p>
        </p:txBody>
      </p:sp>
      <p:sp>
        <p:nvSpPr>
          <p:cNvPr id="3" name="Text Placeholder 3">
            <a:extLst>
              <a:ext uri="{FF2B5EF4-FFF2-40B4-BE49-F238E27FC236}">
                <a16:creationId xmlns:a16="http://schemas.microsoft.com/office/drawing/2014/main" id="{D9E9F32F-2521-4E6A-A0D3-358886879C59}"/>
              </a:ext>
            </a:extLst>
          </p:cNvPr>
          <p:cNvSpPr>
            <a:spLocks noGrp="1"/>
          </p:cNvSpPr>
          <p:nvPr>
            <p:ph type="body" sz="quarter" idx="22" hasCustomPrompt="1"/>
          </p:nvPr>
        </p:nvSpPr>
        <p:spPr>
          <a:xfrm>
            <a:off x="949449" y="2514600"/>
            <a:ext cx="2249424"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15" name="Text Placeholder 14">
            <a:extLst>
              <a:ext uri="{FF2B5EF4-FFF2-40B4-BE49-F238E27FC236}">
                <a16:creationId xmlns:a16="http://schemas.microsoft.com/office/drawing/2014/main" id="{4FE55E54-0CB7-43BD-A9A9-23118FB4645C}"/>
              </a:ext>
            </a:extLst>
          </p:cNvPr>
          <p:cNvSpPr>
            <a:spLocks noGrp="1"/>
          </p:cNvSpPr>
          <p:nvPr>
            <p:ph type="body" sz="quarter" idx="29" hasCustomPrompt="1"/>
          </p:nvPr>
        </p:nvSpPr>
        <p:spPr>
          <a:xfrm>
            <a:off x="949325" y="1985962"/>
            <a:ext cx="2249488"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a:t>Heading</a:t>
            </a:r>
          </a:p>
        </p:txBody>
      </p:sp>
      <p:sp>
        <p:nvSpPr>
          <p:cNvPr id="16" name="Text Placeholder 3">
            <a:extLst>
              <a:ext uri="{FF2B5EF4-FFF2-40B4-BE49-F238E27FC236}">
                <a16:creationId xmlns:a16="http://schemas.microsoft.com/office/drawing/2014/main" id="{18BB564B-D749-4889-8A2D-D3D5138DFFAD}"/>
              </a:ext>
            </a:extLst>
          </p:cNvPr>
          <p:cNvSpPr>
            <a:spLocks noGrp="1"/>
          </p:cNvSpPr>
          <p:nvPr>
            <p:ph type="body" sz="quarter" idx="30" hasCustomPrompt="1"/>
          </p:nvPr>
        </p:nvSpPr>
        <p:spPr>
          <a:xfrm>
            <a:off x="3629691" y="2514600"/>
            <a:ext cx="2249424"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17" name="Text Placeholder 14">
            <a:extLst>
              <a:ext uri="{FF2B5EF4-FFF2-40B4-BE49-F238E27FC236}">
                <a16:creationId xmlns:a16="http://schemas.microsoft.com/office/drawing/2014/main" id="{A058DAA4-F4BB-496B-8ACD-1DA0543C5E87}"/>
              </a:ext>
            </a:extLst>
          </p:cNvPr>
          <p:cNvSpPr>
            <a:spLocks noGrp="1"/>
          </p:cNvSpPr>
          <p:nvPr>
            <p:ph type="body" sz="quarter" idx="31" hasCustomPrompt="1"/>
          </p:nvPr>
        </p:nvSpPr>
        <p:spPr>
          <a:xfrm>
            <a:off x="3629567" y="1985962"/>
            <a:ext cx="2249488"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a:t>Heading</a:t>
            </a:r>
          </a:p>
        </p:txBody>
      </p:sp>
      <p:sp>
        <p:nvSpPr>
          <p:cNvPr id="18" name="Text Placeholder 3">
            <a:extLst>
              <a:ext uri="{FF2B5EF4-FFF2-40B4-BE49-F238E27FC236}">
                <a16:creationId xmlns:a16="http://schemas.microsoft.com/office/drawing/2014/main" id="{9D78D28E-0B08-4E3C-9F9F-3FD0FA04E8F7}"/>
              </a:ext>
            </a:extLst>
          </p:cNvPr>
          <p:cNvSpPr>
            <a:spLocks noGrp="1"/>
          </p:cNvSpPr>
          <p:nvPr>
            <p:ph type="body" sz="quarter" idx="32" hasCustomPrompt="1"/>
          </p:nvPr>
        </p:nvSpPr>
        <p:spPr>
          <a:xfrm>
            <a:off x="8990136" y="2514600"/>
            <a:ext cx="2249424"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19" name="Text Placeholder 14">
            <a:extLst>
              <a:ext uri="{FF2B5EF4-FFF2-40B4-BE49-F238E27FC236}">
                <a16:creationId xmlns:a16="http://schemas.microsoft.com/office/drawing/2014/main" id="{8E10E14E-1B86-418F-BD22-B5740BEA07F3}"/>
              </a:ext>
            </a:extLst>
          </p:cNvPr>
          <p:cNvSpPr>
            <a:spLocks noGrp="1"/>
          </p:cNvSpPr>
          <p:nvPr>
            <p:ph type="body" sz="quarter" idx="33" hasCustomPrompt="1"/>
          </p:nvPr>
        </p:nvSpPr>
        <p:spPr>
          <a:xfrm>
            <a:off x="8990012" y="1985962"/>
            <a:ext cx="2249488"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a:t>Heading</a:t>
            </a:r>
          </a:p>
        </p:txBody>
      </p:sp>
      <p:sp>
        <p:nvSpPr>
          <p:cNvPr id="20" name="Text Placeholder 3">
            <a:extLst>
              <a:ext uri="{FF2B5EF4-FFF2-40B4-BE49-F238E27FC236}">
                <a16:creationId xmlns:a16="http://schemas.microsoft.com/office/drawing/2014/main" id="{EA3F2496-1936-4840-93B1-28FE8E6BF70E}"/>
              </a:ext>
            </a:extLst>
          </p:cNvPr>
          <p:cNvSpPr>
            <a:spLocks noGrp="1"/>
          </p:cNvSpPr>
          <p:nvPr>
            <p:ph type="body" sz="quarter" idx="34" hasCustomPrompt="1"/>
          </p:nvPr>
        </p:nvSpPr>
        <p:spPr>
          <a:xfrm>
            <a:off x="6309834" y="2514600"/>
            <a:ext cx="2249424"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21" name="Text Placeholder 14">
            <a:extLst>
              <a:ext uri="{FF2B5EF4-FFF2-40B4-BE49-F238E27FC236}">
                <a16:creationId xmlns:a16="http://schemas.microsoft.com/office/drawing/2014/main" id="{E458907A-87B9-4E83-9BFC-4A307EA22F52}"/>
              </a:ext>
            </a:extLst>
          </p:cNvPr>
          <p:cNvSpPr>
            <a:spLocks noGrp="1"/>
          </p:cNvSpPr>
          <p:nvPr>
            <p:ph type="body" sz="quarter" idx="35" hasCustomPrompt="1"/>
          </p:nvPr>
        </p:nvSpPr>
        <p:spPr>
          <a:xfrm>
            <a:off x="6309710" y="1985962"/>
            <a:ext cx="2249488"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a:t>Heading</a:t>
            </a:r>
          </a:p>
        </p:txBody>
      </p:sp>
    </p:spTree>
    <p:extLst>
      <p:ext uri="{BB962C8B-B14F-4D97-AF65-F5344CB8AC3E}">
        <p14:creationId xmlns:p14="http://schemas.microsoft.com/office/powerpoint/2010/main" val="30152861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9AC3C63-6EB1-4AF9-AD8B-692230121EEF}"/>
              </a:ext>
            </a:extLst>
          </p:cNvPr>
          <p:cNvSpPr>
            <a:spLocks noGrp="1"/>
          </p:cNvSpPr>
          <p:nvPr>
            <p:ph type="body" sz="quarter" idx="16" hasCustomPrompt="1"/>
          </p:nvPr>
        </p:nvSpPr>
        <p:spPr>
          <a:xfrm>
            <a:off x="2497836" y="2718044"/>
            <a:ext cx="7196328" cy="1321724"/>
          </a:xfrm>
        </p:spPr>
        <p:txBody>
          <a:bodyPr wrap="square" anchor="t">
            <a:noAutofit/>
          </a:bodyPr>
          <a:lstStyle>
            <a:lvl1pPr>
              <a:defRPr sz="2400" b="0">
                <a:solidFill>
                  <a:schemeClr val="tx1"/>
                </a:solidFill>
              </a:defRPr>
            </a:lvl1pPr>
            <a:lvl2pPr>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Nunc sit </a:t>
            </a:r>
            <a:r>
              <a:rPr lang="en-US" err="1"/>
              <a:t>amet</a:t>
            </a:r>
            <a:r>
              <a:rPr lang="en-US"/>
              <a:t> nisi </a:t>
            </a:r>
            <a:r>
              <a:rPr lang="en-US" err="1"/>
              <a:t>interdum</a:t>
            </a:r>
            <a:r>
              <a:rPr lang="en-US"/>
              <a:t>, </a:t>
            </a:r>
            <a:r>
              <a:rPr lang="en-US" err="1"/>
              <a:t>consequat</a:t>
            </a:r>
            <a:r>
              <a:rPr lang="en-US"/>
              <a:t> </a:t>
            </a:r>
            <a:r>
              <a:rPr lang="en-US" err="1"/>
              <a:t>massa</a:t>
            </a:r>
            <a:r>
              <a:rPr lang="en-US"/>
              <a:t> vel, </a:t>
            </a:r>
            <a:r>
              <a:rPr lang="en-US" err="1"/>
              <a:t>malesuada</a:t>
            </a:r>
            <a:r>
              <a:rPr lang="en-US"/>
              <a:t> nisi. </a:t>
            </a:r>
            <a:r>
              <a:rPr lang="en-US" err="1"/>
              <a:t>Nulla</a:t>
            </a:r>
            <a:r>
              <a:rPr lang="en-US"/>
              <a:t> </a:t>
            </a:r>
            <a:r>
              <a:rPr lang="en-US" err="1"/>
              <a:t>fringilla</a:t>
            </a:r>
            <a:r>
              <a:rPr lang="en-US"/>
              <a:t> vestibulum magna. Duis </a:t>
            </a:r>
            <a:r>
              <a:rPr lang="en-US" err="1"/>
              <a:t>eget</a:t>
            </a:r>
            <a:r>
              <a:rPr lang="en-US"/>
              <a:t> </a:t>
            </a:r>
            <a:r>
              <a:rPr lang="en-US" err="1"/>
              <a:t>nulla</a:t>
            </a:r>
            <a:r>
              <a:rPr lang="en-US"/>
              <a:t> </a:t>
            </a:r>
            <a:r>
              <a:rPr lang="en-US" err="1"/>
              <a:t>blandit</a:t>
            </a:r>
            <a:r>
              <a:rPr lang="en-US"/>
              <a:t> </a:t>
            </a:r>
            <a:r>
              <a:rPr lang="en-US" err="1"/>
              <a:t>nisl</a:t>
            </a:r>
            <a:r>
              <a:rPr lang="en-US"/>
              <a:t> </a:t>
            </a:r>
            <a:r>
              <a:rPr lang="en-US" err="1"/>
              <a:t>pretium</a:t>
            </a:r>
            <a:r>
              <a:rPr lang="en-US"/>
              <a:t> cursus at in </a:t>
            </a:r>
            <a:r>
              <a:rPr lang="en-US" err="1"/>
              <a:t>eros</a:t>
            </a:r>
            <a:r>
              <a:rPr lang="en-US"/>
              <a:t>.</a:t>
            </a:r>
          </a:p>
        </p:txBody>
      </p:sp>
      <p:sp>
        <p:nvSpPr>
          <p:cNvPr id="10" name="Title 9">
            <a:extLst>
              <a:ext uri="{FF2B5EF4-FFF2-40B4-BE49-F238E27FC236}">
                <a16:creationId xmlns:a16="http://schemas.microsoft.com/office/drawing/2014/main" id="{9D776FE2-B608-4FB0-8891-7F99A5520547}"/>
              </a:ext>
            </a:extLst>
          </p:cNvPr>
          <p:cNvSpPr>
            <a:spLocks noGrp="1"/>
          </p:cNvSpPr>
          <p:nvPr>
            <p:ph type="title" hasCustomPrompt="1"/>
          </p:nvPr>
        </p:nvSpPr>
        <p:spPr>
          <a:xfrm>
            <a:off x="609600" y="609600"/>
            <a:ext cx="10287000" cy="443198"/>
          </a:xfrm>
        </p:spPr>
        <p:txBody>
          <a:bodyPr>
            <a:noAutofit/>
          </a:bodyPr>
          <a:lstStyle>
            <a:lvl1pPr>
              <a:defRPr/>
            </a:lvl1pPr>
          </a:lstStyle>
          <a:p>
            <a:r>
              <a:rPr lang="en-US"/>
              <a:t>QUOTE</a:t>
            </a:r>
          </a:p>
        </p:txBody>
      </p:sp>
      <p:grpSp>
        <p:nvGrpSpPr>
          <p:cNvPr id="17" name="Group 16">
            <a:extLst>
              <a:ext uri="{FF2B5EF4-FFF2-40B4-BE49-F238E27FC236}">
                <a16:creationId xmlns:a16="http://schemas.microsoft.com/office/drawing/2014/main" id="{EF4E087C-6A93-48FB-9322-EBFCE2DE75AF}"/>
              </a:ext>
            </a:extLst>
          </p:cNvPr>
          <p:cNvGrpSpPr/>
          <p:nvPr userDrawn="1"/>
        </p:nvGrpSpPr>
        <p:grpSpPr>
          <a:xfrm>
            <a:off x="1631092" y="1859280"/>
            <a:ext cx="8929816" cy="4111596"/>
            <a:chOff x="1830323" y="2194777"/>
            <a:chExt cx="8929816" cy="4111596"/>
          </a:xfrm>
        </p:grpSpPr>
        <p:sp>
          <p:nvSpPr>
            <p:cNvPr id="6" name="Freeform 5">
              <a:extLst>
                <a:ext uri="{FF2B5EF4-FFF2-40B4-BE49-F238E27FC236}">
                  <a16:creationId xmlns:a16="http://schemas.microsoft.com/office/drawing/2014/main" id="{76D64340-2B6C-4070-852E-D60567FB7BC8}"/>
                </a:ext>
              </a:extLst>
            </p:cNvPr>
            <p:cNvSpPr>
              <a:spLocks noEditPoints="1"/>
            </p:cNvSpPr>
            <p:nvPr userDrawn="1"/>
          </p:nvSpPr>
          <p:spPr bwMode="auto">
            <a:xfrm>
              <a:off x="1830323" y="2194777"/>
              <a:ext cx="796925" cy="747712"/>
            </a:xfrm>
            <a:custGeom>
              <a:avLst/>
              <a:gdLst>
                <a:gd name="T0" fmla="*/ 41 w 110"/>
                <a:gd name="T1" fmla="*/ 58 h 103"/>
                <a:gd name="T2" fmla="*/ 41 w 110"/>
                <a:gd name="T3" fmla="*/ 103 h 103"/>
                <a:gd name="T4" fmla="*/ 0 w 110"/>
                <a:gd name="T5" fmla="*/ 103 h 103"/>
                <a:gd name="T6" fmla="*/ 0 w 110"/>
                <a:gd name="T7" fmla="*/ 68 h 103"/>
                <a:gd name="T8" fmla="*/ 7 w 110"/>
                <a:gd name="T9" fmla="*/ 26 h 103"/>
                <a:gd name="T10" fmla="*/ 35 w 110"/>
                <a:gd name="T11" fmla="*/ 0 h 103"/>
                <a:gd name="T12" fmla="*/ 44 w 110"/>
                <a:gd name="T13" fmla="*/ 15 h 103"/>
                <a:gd name="T14" fmla="*/ 27 w 110"/>
                <a:gd name="T15" fmla="*/ 30 h 103"/>
                <a:gd name="T16" fmla="*/ 21 w 110"/>
                <a:gd name="T17" fmla="*/ 58 h 103"/>
                <a:gd name="T18" fmla="*/ 41 w 110"/>
                <a:gd name="T19" fmla="*/ 58 h 103"/>
                <a:gd name="T20" fmla="*/ 107 w 110"/>
                <a:gd name="T21" fmla="*/ 58 h 103"/>
                <a:gd name="T22" fmla="*/ 107 w 110"/>
                <a:gd name="T23" fmla="*/ 103 h 103"/>
                <a:gd name="T24" fmla="*/ 66 w 110"/>
                <a:gd name="T25" fmla="*/ 103 h 103"/>
                <a:gd name="T26" fmla="*/ 66 w 110"/>
                <a:gd name="T27" fmla="*/ 68 h 103"/>
                <a:gd name="T28" fmla="*/ 73 w 110"/>
                <a:gd name="T29" fmla="*/ 26 h 103"/>
                <a:gd name="T30" fmla="*/ 101 w 110"/>
                <a:gd name="T31" fmla="*/ 0 h 103"/>
                <a:gd name="T32" fmla="*/ 110 w 110"/>
                <a:gd name="T33" fmla="*/ 15 h 103"/>
                <a:gd name="T34" fmla="*/ 93 w 110"/>
                <a:gd name="T35" fmla="*/ 30 h 103"/>
                <a:gd name="T36" fmla="*/ 87 w 110"/>
                <a:gd name="T37" fmla="*/ 58 h 103"/>
                <a:gd name="T38" fmla="*/ 107 w 110"/>
                <a:gd name="T39" fmla="*/ 5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 h="103">
                  <a:moveTo>
                    <a:pt x="41" y="58"/>
                  </a:moveTo>
                  <a:cubicBezTo>
                    <a:pt x="41" y="103"/>
                    <a:pt x="41" y="103"/>
                    <a:pt x="41" y="103"/>
                  </a:cubicBezTo>
                  <a:cubicBezTo>
                    <a:pt x="0" y="103"/>
                    <a:pt x="0" y="103"/>
                    <a:pt x="0" y="103"/>
                  </a:cubicBezTo>
                  <a:cubicBezTo>
                    <a:pt x="0" y="68"/>
                    <a:pt x="0" y="68"/>
                    <a:pt x="0" y="68"/>
                  </a:cubicBezTo>
                  <a:cubicBezTo>
                    <a:pt x="0" y="49"/>
                    <a:pt x="2" y="35"/>
                    <a:pt x="7" y="26"/>
                  </a:cubicBezTo>
                  <a:cubicBezTo>
                    <a:pt x="13" y="15"/>
                    <a:pt x="22" y="6"/>
                    <a:pt x="35" y="0"/>
                  </a:cubicBezTo>
                  <a:cubicBezTo>
                    <a:pt x="44" y="15"/>
                    <a:pt x="44" y="15"/>
                    <a:pt x="44" y="15"/>
                  </a:cubicBezTo>
                  <a:cubicBezTo>
                    <a:pt x="37" y="19"/>
                    <a:pt x="31" y="24"/>
                    <a:pt x="27" y="30"/>
                  </a:cubicBezTo>
                  <a:cubicBezTo>
                    <a:pt x="23" y="36"/>
                    <a:pt x="21" y="46"/>
                    <a:pt x="21" y="58"/>
                  </a:cubicBezTo>
                  <a:lnTo>
                    <a:pt x="41" y="58"/>
                  </a:lnTo>
                  <a:close/>
                  <a:moveTo>
                    <a:pt x="107" y="58"/>
                  </a:moveTo>
                  <a:cubicBezTo>
                    <a:pt x="107" y="103"/>
                    <a:pt x="107" y="103"/>
                    <a:pt x="107" y="103"/>
                  </a:cubicBezTo>
                  <a:cubicBezTo>
                    <a:pt x="66" y="103"/>
                    <a:pt x="66" y="103"/>
                    <a:pt x="66" y="103"/>
                  </a:cubicBezTo>
                  <a:cubicBezTo>
                    <a:pt x="66" y="68"/>
                    <a:pt x="66" y="68"/>
                    <a:pt x="66" y="68"/>
                  </a:cubicBezTo>
                  <a:cubicBezTo>
                    <a:pt x="66" y="49"/>
                    <a:pt x="68" y="35"/>
                    <a:pt x="73" y="26"/>
                  </a:cubicBezTo>
                  <a:cubicBezTo>
                    <a:pt x="79" y="15"/>
                    <a:pt x="88" y="6"/>
                    <a:pt x="101" y="0"/>
                  </a:cubicBezTo>
                  <a:cubicBezTo>
                    <a:pt x="110" y="15"/>
                    <a:pt x="110" y="15"/>
                    <a:pt x="110" y="15"/>
                  </a:cubicBezTo>
                  <a:cubicBezTo>
                    <a:pt x="103" y="19"/>
                    <a:pt x="97" y="24"/>
                    <a:pt x="93" y="30"/>
                  </a:cubicBezTo>
                  <a:cubicBezTo>
                    <a:pt x="89" y="36"/>
                    <a:pt x="87" y="46"/>
                    <a:pt x="87" y="58"/>
                  </a:cubicBezTo>
                  <a:lnTo>
                    <a:pt x="107" y="5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338C1EFC-6EEC-4037-96A7-7EAC329F2EF7}"/>
                </a:ext>
              </a:extLst>
            </p:cNvPr>
            <p:cNvSpPr>
              <a:spLocks noEditPoints="1"/>
            </p:cNvSpPr>
            <p:nvPr userDrawn="1"/>
          </p:nvSpPr>
          <p:spPr bwMode="auto">
            <a:xfrm rot="10800000">
              <a:off x="9963214" y="5558661"/>
              <a:ext cx="796925" cy="747712"/>
            </a:xfrm>
            <a:custGeom>
              <a:avLst/>
              <a:gdLst>
                <a:gd name="T0" fmla="*/ 41 w 110"/>
                <a:gd name="T1" fmla="*/ 58 h 103"/>
                <a:gd name="T2" fmla="*/ 41 w 110"/>
                <a:gd name="T3" fmla="*/ 103 h 103"/>
                <a:gd name="T4" fmla="*/ 0 w 110"/>
                <a:gd name="T5" fmla="*/ 103 h 103"/>
                <a:gd name="T6" fmla="*/ 0 w 110"/>
                <a:gd name="T7" fmla="*/ 68 h 103"/>
                <a:gd name="T8" fmla="*/ 7 w 110"/>
                <a:gd name="T9" fmla="*/ 26 h 103"/>
                <a:gd name="T10" fmla="*/ 35 w 110"/>
                <a:gd name="T11" fmla="*/ 0 h 103"/>
                <a:gd name="T12" fmla="*/ 44 w 110"/>
                <a:gd name="T13" fmla="*/ 15 h 103"/>
                <a:gd name="T14" fmla="*/ 27 w 110"/>
                <a:gd name="T15" fmla="*/ 30 h 103"/>
                <a:gd name="T16" fmla="*/ 21 w 110"/>
                <a:gd name="T17" fmla="*/ 58 h 103"/>
                <a:gd name="T18" fmla="*/ 41 w 110"/>
                <a:gd name="T19" fmla="*/ 58 h 103"/>
                <a:gd name="T20" fmla="*/ 107 w 110"/>
                <a:gd name="T21" fmla="*/ 58 h 103"/>
                <a:gd name="T22" fmla="*/ 107 w 110"/>
                <a:gd name="T23" fmla="*/ 103 h 103"/>
                <a:gd name="T24" fmla="*/ 66 w 110"/>
                <a:gd name="T25" fmla="*/ 103 h 103"/>
                <a:gd name="T26" fmla="*/ 66 w 110"/>
                <a:gd name="T27" fmla="*/ 68 h 103"/>
                <a:gd name="T28" fmla="*/ 73 w 110"/>
                <a:gd name="T29" fmla="*/ 26 h 103"/>
                <a:gd name="T30" fmla="*/ 101 w 110"/>
                <a:gd name="T31" fmla="*/ 0 h 103"/>
                <a:gd name="T32" fmla="*/ 110 w 110"/>
                <a:gd name="T33" fmla="*/ 15 h 103"/>
                <a:gd name="T34" fmla="*/ 93 w 110"/>
                <a:gd name="T35" fmla="*/ 30 h 103"/>
                <a:gd name="T36" fmla="*/ 87 w 110"/>
                <a:gd name="T37" fmla="*/ 58 h 103"/>
                <a:gd name="T38" fmla="*/ 107 w 110"/>
                <a:gd name="T39" fmla="*/ 5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 h="103">
                  <a:moveTo>
                    <a:pt x="41" y="58"/>
                  </a:moveTo>
                  <a:cubicBezTo>
                    <a:pt x="41" y="103"/>
                    <a:pt x="41" y="103"/>
                    <a:pt x="41" y="103"/>
                  </a:cubicBezTo>
                  <a:cubicBezTo>
                    <a:pt x="0" y="103"/>
                    <a:pt x="0" y="103"/>
                    <a:pt x="0" y="103"/>
                  </a:cubicBezTo>
                  <a:cubicBezTo>
                    <a:pt x="0" y="68"/>
                    <a:pt x="0" y="68"/>
                    <a:pt x="0" y="68"/>
                  </a:cubicBezTo>
                  <a:cubicBezTo>
                    <a:pt x="0" y="49"/>
                    <a:pt x="2" y="35"/>
                    <a:pt x="7" y="26"/>
                  </a:cubicBezTo>
                  <a:cubicBezTo>
                    <a:pt x="13" y="15"/>
                    <a:pt x="22" y="6"/>
                    <a:pt x="35" y="0"/>
                  </a:cubicBezTo>
                  <a:cubicBezTo>
                    <a:pt x="44" y="15"/>
                    <a:pt x="44" y="15"/>
                    <a:pt x="44" y="15"/>
                  </a:cubicBezTo>
                  <a:cubicBezTo>
                    <a:pt x="37" y="19"/>
                    <a:pt x="31" y="24"/>
                    <a:pt x="27" y="30"/>
                  </a:cubicBezTo>
                  <a:cubicBezTo>
                    <a:pt x="23" y="36"/>
                    <a:pt x="21" y="46"/>
                    <a:pt x="21" y="58"/>
                  </a:cubicBezTo>
                  <a:lnTo>
                    <a:pt x="41" y="58"/>
                  </a:lnTo>
                  <a:close/>
                  <a:moveTo>
                    <a:pt x="107" y="58"/>
                  </a:moveTo>
                  <a:cubicBezTo>
                    <a:pt x="107" y="103"/>
                    <a:pt x="107" y="103"/>
                    <a:pt x="107" y="103"/>
                  </a:cubicBezTo>
                  <a:cubicBezTo>
                    <a:pt x="66" y="103"/>
                    <a:pt x="66" y="103"/>
                    <a:pt x="66" y="103"/>
                  </a:cubicBezTo>
                  <a:cubicBezTo>
                    <a:pt x="66" y="68"/>
                    <a:pt x="66" y="68"/>
                    <a:pt x="66" y="68"/>
                  </a:cubicBezTo>
                  <a:cubicBezTo>
                    <a:pt x="66" y="49"/>
                    <a:pt x="68" y="35"/>
                    <a:pt x="73" y="26"/>
                  </a:cubicBezTo>
                  <a:cubicBezTo>
                    <a:pt x="79" y="15"/>
                    <a:pt x="88" y="6"/>
                    <a:pt x="101" y="0"/>
                  </a:cubicBezTo>
                  <a:cubicBezTo>
                    <a:pt x="110" y="15"/>
                    <a:pt x="110" y="15"/>
                    <a:pt x="110" y="15"/>
                  </a:cubicBezTo>
                  <a:cubicBezTo>
                    <a:pt x="103" y="19"/>
                    <a:pt x="97" y="24"/>
                    <a:pt x="93" y="30"/>
                  </a:cubicBezTo>
                  <a:cubicBezTo>
                    <a:pt x="89" y="36"/>
                    <a:pt x="87" y="46"/>
                    <a:pt x="87" y="58"/>
                  </a:cubicBezTo>
                  <a:lnTo>
                    <a:pt x="107" y="5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Shape 14">
              <a:extLst>
                <a:ext uri="{FF2B5EF4-FFF2-40B4-BE49-F238E27FC236}">
                  <a16:creationId xmlns:a16="http://schemas.microsoft.com/office/drawing/2014/main" id="{1BEA5EDF-A69E-478C-9F0E-4F0DA6928A38}"/>
                </a:ext>
              </a:extLst>
            </p:cNvPr>
            <p:cNvSpPr/>
            <p:nvPr userDrawn="1"/>
          </p:nvSpPr>
          <p:spPr>
            <a:xfrm>
              <a:off x="2880220" y="2568633"/>
              <a:ext cx="7468847" cy="2743200"/>
            </a:xfrm>
            <a:custGeom>
              <a:avLst/>
              <a:gdLst>
                <a:gd name="connsiteX0" fmla="*/ 0 w 7498080"/>
                <a:gd name="connsiteY0" fmla="*/ 0 h 1330036"/>
                <a:gd name="connsiteX1" fmla="*/ 7498080 w 7498080"/>
                <a:gd name="connsiteY1" fmla="*/ 0 h 1330036"/>
                <a:gd name="connsiteX2" fmla="*/ 7498080 w 7498080"/>
                <a:gd name="connsiteY2" fmla="*/ 1330036 h 1330036"/>
              </a:gdLst>
              <a:ahLst/>
              <a:cxnLst>
                <a:cxn ang="0">
                  <a:pos x="connsiteX0" y="connsiteY0"/>
                </a:cxn>
                <a:cxn ang="0">
                  <a:pos x="connsiteX1" y="connsiteY1"/>
                </a:cxn>
                <a:cxn ang="0">
                  <a:pos x="connsiteX2" y="connsiteY2"/>
                </a:cxn>
              </a:cxnLst>
              <a:rect l="l" t="t" r="r" b="b"/>
              <a:pathLst>
                <a:path w="7498080" h="1330036">
                  <a:moveTo>
                    <a:pt x="0" y="0"/>
                  </a:moveTo>
                  <a:lnTo>
                    <a:pt x="7498080" y="0"/>
                  </a:lnTo>
                  <a:lnTo>
                    <a:pt x="7498080" y="1330036"/>
                  </a:lnTo>
                </a:path>
              </a:pathLst>
            </a:cu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5E72DC8-B7DD-4846-94B0-5376440A4A3A}"/>
                </a:ext>
              </a:extLst>
            </p:cNvPr>
            <p:cNvSpPr/>
            <p:nvPr userDrawn="1"/>
          </p:nvSpPr>
          <p:spPr>
            <a:xfrm rot="10800000">
              <a:off x="2228786" y="3189316"/>
              <a:ext cx="7468847" cy="2743200"/>
            </a:xfrm>
            <a:custGeom>
              <a:avLst/>
              <a:gdLst>
                <a:gd name="connsiteX0" fmla="*/ 0 w 7498080"/>
                <a:gd name="connsiteY0" fmla="*/ 0 h 1330036"/>
                <a:gd name="connsiteX1" fmla="*/ 7498080 w 7498080"/>
                <a:gd name="connsiteY1" fmla="*/ 0 h 1330036"/>
                <a:gd name="connsiteX2" fmla="*/ 7498080 w 7498080"/>
                <a:gd name="connsiteY2" fmla="*/ 1330036 h 1330036"/>
              </a:gdLst>
              <a:ahLst/>
              <a:cxnLst>
                <a:cxn ang="0">
                  <a:pos x="connsiteX0" y="connsiteY0"/>
                </a:cxn>
                <a:cxn ang="0">
                  <a:pos x="connsiteX1" y="connsiteY1"/>
                </a:cxn>
                <a:cxn ang="0">
                  <a:pos x="connsiteX2" y="connsiteY2"/>
                </a:cxn>
              </a:cxnLst>
              <a:rect l="l" t="t" r="r" b="b"/>
              <a:pathLst>
                <a:path w="7498080" h="1330036">
                  <a:moveTo>
                    <a:pt x="0" y="0"/>
                  </a:moveTo>
                  <a:lnTo>
                    <a:pt x="7498080" y="0"/>
                  </a:lnTo>
                  <a:lnTo>
                    <a:pt x="7498080" y="1330036"/>
                  </a:lnTo>
                </a:path>
              </a:pathLst>
            </a:cu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18">
            <a:extLst>
              <a:ext uri="{FF2B5EF4-FFF2-40B4-BE49-F238E27FC236}">
                <a16:creationId xmlns:a16="http://schemas.microsoft.com/office/drawing/2014/main" id="{D385075B-6166-4F87-ACB7-A74C72523909}"/>
              </a:ext>
            </a:extLst>
          </p:cNvPr>
          <p:cNvSpPr>
            <a:spLocks noGrp="1"/>
          </p:cNvSpPr>
          <p:nvPr>
            <p:ph type="body" sz="quarter" idx="17" hasCustomPrompt="1"/>
          </p:nvPr>
        </p:nvSpPr>
        <p:spPr>
          <a:xfrm>
            <a:off x="6039830" y="4785042"/>
            <a:ext cx="3641725" cy="382588"/>
          </a:xfrm>
        </p:spPr>
        <p:txBody>
          <a:bodyPr/>
          <a:lstStyle>
            <a:lvl1pPr algn="r">
              <a:defRPr sz="2400">
                <a:solidFill>
                  <a:schemeClr val="tx1"/>
                </a:solidFill>
              </a:defRPr>
            </a:lvl1pPr>
          </a:lstStyle>
          <a:p>
            <a:pPr lvl="0"/>
            <a:r>
              <a:rPr lang="en-US"/>
              <a:t>First Last Name</a:t>
            </a:r>
          </a:p>
        </p:txBody>
      </p:sp>
    </p:spTree>
    <p:extLst>
      <p:ext uri="{BB962C8B-B14F-4D97-AF65-F5344CB8AC3E}">
        <p14:creationId xmlns:p14="http://schemas.microsoft.com/office/powerpoint/2010/main" val="2684135132"/>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text and full photo background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E576B0-5C7D-44D4-B882-162DBECAE9BC}"/>
              </a:ext>
            </a:extLst>
          </p:cNvPr>
          <p:cNvSpPr/>
          <p:nvPr userDrawn="1"/>
        </p:nvSpPr>
        <p:spPr>
          <a:xfrm>
            <a:off x="1373124" y="1371600"/>
            <a:ext cx="9445752" cy="41148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C9AC3C63-6EB1-4AF9-AD8B-692230121EEF}"/>
              </a:ext>
            </a:extLst>
          </p:cNvPr>
          <p:cNvSpPr>
            <a:spLocks noGrp="1"/>
          </p:cNvSpPr>
          <p:nvPr>
            <p:ph type="body" sz="quarter" idx="16" hasCustomPrompt="1"/>
          </p:nvPr>
        </p:nvSpPr>
        <p:spPr>
          <a:xfrm>
            <a:off x="1830324" y="3086583"/>
            <a:ext cx="8531352" cy="1942618"/>
          </a:xfrm>
        </p:spPr>
        <p:txBody>
          <a:bodyPr/>
          <a:lstStyle>
            <a:lvl1pPr>
              <a:defRPr sz="2400" b="0">
                <a:solidFill>
                  <a:schemeClr val="tx1"/>
                </a:solidFill>
              </a:defRPr>
            </a:lvl1pPr>
            <a:lvl2pPr>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Nunc sit </a:t>
            </a:r>
            <a:r>
              <a:rPr lang="en-US" err="1"/>
              <a:t>amet</a:t>
            </a:r>
            <a:r>
              <a:rPr lang="en-US"/>
              <a:t> nisi </a:t>
            </a:r>
            <a:r>
              <a:rPr lang="en-US" err="1"/>
              <a:t>interdum</a:t>
            </a:r>
            <a:r>
              <a:rPr lang="en-US"/>
              <a:t>, </a:t>
            </a:r>
            <a:r>
              <a:rPr lang="en-US" err="1"/>
              <a:t>consequat</a:t>
            </a:r>
            <a:r>
              <a:rPr lang="en-US"/>
              <a:t> </a:t>
            </a:r>
            <a:r>
              <a:rPr lang="en-US" err="1"/>
              <a:t>massa</a:t>
            </a:r>
            <a:r>
              <a:rPr lang="en-US"/>
              <a:t> vel, </a:t>
            </a:r>
            <a:r>
              <a:rPr lang="en-US" err="1"/>
              <a:t>malesuada</a:t>
            </a:r>
            <a:r>
              <a:rPr lang="en-US"/>
              <a:t> nisi. </a:t>
            </a:r>
            <a:r>
              <a:rPr lang="en-US" err="1"/>
              <a:t>Nulla</a:t>
            </a:r>
            <a:r>
              <a:rPr lang="en-US"/>
              <a:t> </a:t>
            </a:r>
            <a:r>
              <a:rPr lang="en-US" err="1"/>
              <a:t>fringilla</a:t>
            </a:r>
            <a:r>
              <a:rPr lang="en-US"/>
              <a:t> vestibulum magna. Duis </a:t>
            </a:r>
            <a:r>
              <a:rPr lang="en-US" err="1"/>
              <a:t>eget</a:t>
            </a:r>
            <a:r>
              <a:rPr lang="en-US"/>
              <a:t> </a:t>
            </a:r>
            <a:r>
              <a:rPr lang="en-US" err="1"/>
              <a:t>nulla</a:t>
            </a:r>
            <a:r>
              <a:rPr lang="en-US"/>
              <a:t> </a:t>
            </a:r>
            <a:r>
              <a:rPr lang="en-US" err="1"/>
              <a:t>blandit</a:t>
            </a:r>
            <a:r>
              <a:rPr lang="en-US"/>
              <a:t> </a:t>
            </a:r>
            <a:r>
              <a:rPr lang="en-US" err="1"/>
              <a:t>nisl</a:t>
            </a:r>
            <a:r>
              <a:rPr lang="en-US"/>
              <a:t> </a:t>
            </a:r>
            <a:r>
              <a:rPr lang="en-US" err="1"/>
              <a:t>pretium</a:t>
            </a:r>
            <a:r>
              <a:rPr lang="en-US"/>
              <a:t> cursus at in </a:t>
            </a:r>
            <a:r>
              <a:rPr lang="en-US" err="1"/>
              <a:t>eros</a:t>
            </a:r>
            <a:r>
              <a:rPr lang="en-US"/>
              <a:t>. </a:t>
            </a:r>
            <a:r>
              <a:rPr lang="en-US" err="1"/>
              <a:t>Curabitur</a:t>
            </a:r>
            <a:r>
              <a:rPr lang="en-US"/>
              <a:t> </a:t>
            </a:r>
            <a:r>
              <a:rPr lang="en-US" err="1"/>
              <a:t>luctus</a:t>
            </a:r>
            <a:r>
              <a:rPr lang="en-US"/>
              <a:t> mi at cursus </a:t>
            </a:r>
            <a:r>
              <a:rPr lang="en-US" err="1"/>
              <a:t>iaculis</a:t>
            </a:r>
            <a:r>
              <a:rPr lang="en-US"/>
              <a:t>.</a:t>
            </a:r>
          </a:p>
        </p:txBody>
      </p:sp>
      <p:sp>
        <p:nvSpPr>
          <p:cNvPr id="2" name="Title 1">
            <a:extLst>
              <a:ext uri="{FF2B5EF4-FFF2-40B4-BE49-F238E27FC236}">
                <a16:creationId xmlns:a16="http://schemas.microsoft.com/office/drawing/2014/main" id="{4762A67A-4624-4B4E-BA20-45F8F5FB2DD0}"/>
              </a:ext>
            </a:extLst>
          </p:cNvPr>
          <p:cNvSpPr>
            <a:spLocks noGrp="1"/>
          </p:cNvSpPr>
          <p:nvPr>
            <p:ph type="title" hasCustomPrompt="1"/>
          </p:nvPr>
        </p:nvSpPr>
        <p:spPr>
          <a:xfrm>
            <a:off x="1830324" y="2067985"/>
            <a:ext cx="8531352" cy="443198"/>
          </a:xfrm>
        </p:spPr>
        <p:txBody>
          <a:bodyPr>
            <a:noAutofit/>
          </a:bodyPr>
          <a:lstStyle>
            <a:lvl1pPr>
              <a:defRPr/>
            </a:lvl1pPr>
          </a:lstStyle>
          <a:p>
            <a:r>
              <a:rPr lang="en-US"/>
              <a:t>HEADING</a:t>
            </a:r>
          </a:p>
        </p:txBody>
      </p:sp>
    </p:spTree>
    <p:extLst>
      <p:ext uri="{BB962C8B-B14F-4D97-AF65-F5344CB8AC3E}">
        <p14:creationId xmlns:p14="http://schemas.microsoft.com/office/powerpoint/2010/main" val="4076126928"/>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text and full photo background (blac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E576B0-5C7D-44D4-B882-162DBECAE9BC}"/>
              </a:ext>
            </a:extLst>
          </p:cNvPr>
          <p:cNvSpPr/>
          <p:nvPr userDrawn="1"/>
        </p:nvSpPr>
        <p:spPr>
          <a:xfrm>
            <a:off x="1373124" y="1371600"/>
            <a:ext cx="9445752" cy="4114800"/>
          </a:xfrm>
          <a:prstGeom prst="rect">
            <a:avLst/>
          </a:prstGeom>
          <a:solidFill>
            <a:schemeClr val="bg2">
              <a:lumMod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C9AC3C63-6EB1-4AF9-AD8B-692230121EEF}"/>
              </a:ext>
            </a:extLst>
          </p:cNvPr>
          <p:cNvSpPr>
            <a:spLocks noGrp="1"/>
          </p:cNvSpPr>
          <p:nvPr>
            <p:ph type="body" sz="quarter" idx="16" hasCustomPrompt="1"/>
          </p:nvPr>
        </p:nvSpPr>
        <p:spPr>
          <a:xfrm>
            <a:off x="1830324" y="3086583"/>
            <a:ext cx="8531352" cy="1942618"/>
          </a:xfrm>
        </p:spPr>
        <p:txBody>
          <a:bodyPr/>
          <a:lstStyle>
            <a:lvl1pPr>
              <a:defRPr sz="2400" b="0">
                <a:solidFill>
                  <a:schemeClr val="bg1"/>
                </a:solidFill>
              </a:defRPr>
            </a:lvl1pPr>
            <a:lvl2pPr>
              <a:defRPr>
                <a:solidFill>
                  <a:schemeClr val="bg1"/>
                </a:solidFill>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Nunc sit </a:t>
            </a:r>
            <a:r>
              <a:rPr lang="en-US" err="1"/>
              <a:t>amet</a:t>
            </a:r>
            <a:r>
              <a:rPr lang="en-US"/>
              <a:t> nisi </a:t>
            </a:r>
            <a:r>
              <a:rPr lang="en-US" err="1"/>
              <a:t>interdum</a:t>
            </a:r>
            <a:r>
              <a:rPr lang="en-US"/>
              <a:t>, </a:t>
            </a:r>
            <a:r>
              <a:rPr lang="en-US" err="1"/>
              <a:t>consequat</a:t>
            </a:r>
            <a:r>
              <a:rPr lang="en-US"/>
              <a:t> </a:t>
            </a:r>
            <a:r>
              <a:rPr lang="en-US" err="1"/>
              <a:t>massa</a:t>
            </a:r>
            <a:r>
              <a:rPr lang="en-US"/>
              <a:t> vel, </a:t>
            </a:r>
            <a:r>
              <a:rPr lang="en-US" err="1"/>
              <a:t>malesuada</a:t>
            </a:r>
            <a:r>
              <a:rPr lang="en-US"/>
              <a:t> nisi. </a:t>
            </a:r>
            <a:r>
              <a:rPr lang="en-US" err="1"/>
              <a:t>Nulla</a:t>
            </a:r>
            <a:r>
              <a:rPr lang="en-US"/>
              <a:t> </a:t>
            </a:r>
            <a:r>
              <a:rPr lang="en-US" err="1"/>
              <a:t>fringilla</a:t>
            </a:r>
            <a:r>
              <a:rPr lang="en-US"/>
              <a:t> vestibulum magna. Duis </a:t>
            </a:r>
            <a:r>
              <a:rPr lang="en-US" err="1"/>
              <a:t>eget</a:t>
            </a:r>
            <a:r>
              <a:rPr lang="en-US"/>
              <a:t> </a:t>
            </a:r>
            <a:r>
              <a:rPr lang="en-US" err="1"/>
              <a:t>nulla</a:t>
            </a:r>
            <a:r>
              <a:rPr lang="en-US"/>
              <a:t> </a:t>
            </a:r>
            <a:r>
              <a:rPr lang="en-US" err="1"/>
              <a:t>blandit</a:t>
            </a:r>
            <a:r>
              <a:rPr lang="en-US"/>
              <a:t> </a:t>
            </a:r>
            <a:r>
              <a:rPr lang="en-US" err="1"/>
              <a:t>nisl</a:t>
            </a:r>
            <a:r>
              <a:rPr lang="en-US"/>
              <a:t> </a:t>
            </a:r>
            <a:r>
              <a:rPr lang="en-US" err="1"/>
              <a:t>pretium</a:t>
            </a:r>
            <a:r>
              <a:rPr lang="en-US"/>
              <a:t> cursus at in </a:t>
            </a:r>
            <a:r>
              <a:rPr lang="en-US" err="1"/>
              <a:t>eros</a:t>
            </a:r>
            <a:r>
              <a:rPr lang="en-US"/>
              <a:t>. </a:t>
            </a:r>
            <a:r>
              <a:rPr lang="en-US" err="1"/>
              <a:t>Curabitur</a:t>
            </a:r>
            <a:r>
              <a:rPr lang="en-US"/>
              <a:t> </a:t>
            </a:r>
            <a:r>
              <a:rPr lang="en-US" err="1"/>
              <a:t>luctus</a:t>
            </a:r>
            <a:r>
              <a:rPr lang="en-US"/>
              <a:t> mi at cursus </a:t>
            </a:r>
            <a:r>
              <a:rPr lang="en-US" err="1"/>
              <a:t>iaculis</a:t>
            </a:r>
            <a:r>
              <a:rPr lang="en-US"/>
              <a:t>.</a:t>
            </a:r>
          </a:p>
        </p:txBody>
      </p:sp>
      <p:sp>
        <p:nvSpPr>
          <p:cNvPr id="2" name="Title 1">
            <a:extLst>
              <a:ext uri="{FF2B5EF4-FFF2-40B4-BE49-F238E27FC236}">
                <a16:creationId xmlns:a16="http://schemas.microsoft.com/office/drawing/2014/main" id="{4762A67A-4624-4B4E-BA20-45F8F5FB2DD0}"/>
              </a:ext>
            </a:extLst>
          </p:cNvPr>
          <p:cNvSpPr>
            <a:spLocks noGrp="1"/>
          </p:cNvSpPr>
          <p:nvPr>
            <p:ph type="title" hasCustomPrompt="1"/>
          </p:nvPr>
        </p:nvSpPr>
        <p:spPr>
          <a:xfrm>
            <a:off x="1830324" y="2067985"/>
            <a:ext cx="8531352" cy="443198"/>
          </a:xfrm>
        </p:spPr>
        <p:txBody>
          <a:bodyPr>
            <a:noAutofit/>
          </a:bodyPr>
          <a:lstStyle>
            <a:lvl1pPr>
              <a:defRPr>
                <a:solidFill>
                  <a:schemeClr val="bg1"/>
                </a:solidFill>
              </a:defRPr>
            </a:lvl1pPr>
          </a:lstStyle>
          <a:p>
            <a:r>
              <a:rPr lang="en-US"/>
              <a:t>HEADING</a:t>
            </a:r>
          </a:p>
        </p:txBody>
      </p:sp>
    </p:spTree>
    <p:extLst>
      <p:ext uri="{BB962C8B-B14F-4D97-AF65-F5344CB8AC3E}">
        <p14:creationId xmlns:p14="http://schemas.microsoft.com/office/powerpoint/2010/main" val="422793572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A8A9-3AB4-4C31-9810-2BF42B190ABC}"/>
              </a:ext>
            </a:extLst>
          </p:cNvPr>
          <p:cNvSpPr>
            <a:spLocks noGrp="1"/>
          </p:cNvSpPr>
          <p:nvPr>
            <p:ph type="title" hasCustomPrompt="1"/>
          </p:nvPr>
        </p:nvSpPr>
        <p:spPr>
          <a:xfrm>
            <a:off x="609600" y="609600"/>
            <a:ext cx="10274910" cy="443198"/>
          </a:xfrm>
        </p:spPr>
        <p:txBody>
          <a:bodyPr>
            <a:noAutofit/>
          </a:bodyPr>
          <a:lstStyle>
            <a:lvl1pPr>
              <a:defRPr/>
            </a:lvl1pPr>
          </a:lstStyle>
          <a:p>
            <a:r>
              <a:rPr lang="en-US"/>
              <a:t>TITLE</a:t>
            </a:r>
          </a:p>
        </p:txBody>
      </p:sp>
      <p:sp>
        <p:nvSpPr>
          <p:cNvPr id="5" name="Chart Placeholder 4">
            <a:extLst>
              <a:ext uri="{FF2B5EF4-FFF2-40B4-BE49-F238E27FC236}">
                <a16:creationId xmlns:a16="http://schemas.microsoft.com/office/drawing/2014/main" id="{23EB50E6-E1FC-467B-9727-332903FCB408}"/>
              </a:ext>
            </a:extLst>
          </p:cNvPr>
          <p:cNvSpPr>
            <a:spLocks noGrp="1"/>
          </p:cNvSpPr>
          <p:nvPr>
            <p:ph type="chart" sz="quarter" idx="10"/>
          </p:nvPr>
        </p:nvSpPr>
        <p:spPr>
          <a:xfrm>
            <a:off x="596462" y="1828800"/>
            <a:ext cx="5143500" cy="4572000"/>
          </a:xfrm>
        </p:spPr>
        <p:txBody>
          <a:bodyPr/>
          <a:lstStyle/>
          <a:p>
            <a:r>
              <a:rPr lang="en-GB"/>
              <a:t>Click icon to add chart</a:t>
            </a:r>
            <a:endParaRPr lang="en-US"/>
          </a:p>
        </p:txBody>
      </p:sp>
      <p:sp>
        <p:nvSpPr>
          <p:cNvPr id="9" name="Text Placeholder 8">
            <a:extLst>
              <a:ext uri="{FF2B5EF4-FFF2-40B4-BE49-F238E27FC236}">
                <a16:creationId xmlns:a16="http://schemas.microsoft.com/office/drawing/2014/main" id="{8F2433C4-CAE7-4557-9F3D-CA194FB52BF7}"/>
              </a:ext>
            </a:extLst>
          </p:cNvPr>
          <p:cNvSpPr>
            <a:spLocks noGrp="1"/>
          </p:cNvSpPr>
          <p:nvPr>
            <p:ph type="body" sz="quarter" idx="11" hasCustomPrompt="1"/>
          </p:nvPr>
        </p:nvSpPr>
        <p:spPr>
          <a:xfrm>
            <a:off x="6438900" y="1828800"/>
            <a:ext cx="5143500" cy="4572000"/>
          </a:xfrm>
        </p:spPr>
        <p:txBody>
          <a:bodyPr lIns="228600"/>
          <a:lstStyle>
            <a:lvl1pPr>
              <a:defRPr/>
            </a:lvl1pPr>
            <a:lvl2pPr>
              <a:defRPr/>
            </a:lvl2pPr>
          </a:lstStyle>
          <a:p>
            <a:pPr lvl="0"/>
            <a:r>
              <a:rPr lang="en-US"/>
              <a:t>Heading</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Nunc sit </a:t>
            </a:r>
            <a:r>
              <a:rPr lang="en-US" err="1"/>
              <a:t>amet</a:t>
            </a:r>
            <a:r>
              <a:rPr lang="en-US"/>
              <a:t> nisi </a:t>
            </a:r>
            <a:r>
              <a:rPr lang="en-US" err="1"/>
              <a:t>interdum</a:t>
            </a:r>
            <a:r>
              <a:rPr lang="en-US"/>
              <a:t>, </a:t>
            </a:r>
            <a:r>
              <a:rPr lang="en-US" err="1"/>
              <a:t>consequat</a:t>
            </a:r>
            <a:r>
              <a:rPr lang="en-US"/>
              <a:t> </a:t>
            </a:r>
            <a:r>
              <a:rPr lang="en-US" err="1"/>
              <a:t>massa</a:t>
            </a:r>
            <a:r>
              <a:rPr lang="en-US"/>
              <a:t> vel, </a:t>
            </a:r>
            <a:r>
              <a:rPr lang="en-US" err="1"/>
              <a:t>malesuada</a:t>
            </a:r>
            <a:r>
              <a:rPr lang="en-US"/>
              <a:t> nisi. </a:t>
            </a:r>
            <a:r>
              <a:rPr lang="en-US" err="1"/>
              <a:t>Nulla</a:t>
            </a:r>
            <a:r>
              <a:rPr lang="en-US"/>
              <a:t> </a:t>
            </a:r>
            <a:r>
              <a:rPr lang="en-US" err="1"/>
              <a:t>fringilla</a:t>
            </a:r>
            <a:r>
              <a:rPr lang="en-US"/>
              <a:t> vestibulum magna. Duis </a:t>
            </a:r>
            <a:r>
              <a:rPr lang="en-US" err="1"/>
              <a:t>eget</a:t>
            </a:r>
            <a:r>
              <a:rPr lang="en-US"/>
              <a:t> </a:t>
            </a:r>
            <a:r>
              <a:rPr lang="en-US" err="1"/>
              <a:t>nulla</a:t>
            </a:r>
            <a:r>
              <a:rPr lang="en-US"/>
              <a:t> </a:t>
            </a:r>
            <a:r>
              <a:rPr lang="en-US" err="1"/>
              <a:t>blandit</a:t>
            </a:r>
            <a:r>
              <a:rPr lang="en-US"/>
              <a:t> </a:t>
            </a:r>
            <a:r>
              <a:rPr lang="en-US" err="1"/>
              <a:t>nisl</a:t>
            </a:r>
            <a:r>
              <a:rPr lang="en-US"/>
              <a:t> </a:t>
            </a:r>
            <a:r>
              <a:rPr lang="en-US" err="1"/>
              <a:t>pretium</a:t>
            </a:r>
            <a:r>
              <a:rPr lang="en-US"/>
              <a:t> cursus at in </a:t>
            </a:r>
            <a:r>
              <a:rPr lang="en-US" err="1"/>
              <a:t>eros</a:t>
            </a:r>
            <a:r>
              <a:rPr lang="en-US"/>
              <a:t>. </a:t>
            </a:r>
            <a:r>
              <a:rPr lang="en-US" err="1"/>
              <a:t>Curabitur</a:t>
            </a:r>
            <a:r>
              <a:rPr lang="en-US"/>
              <a:t> </a:t>
            </a:r>
            <a:r>
              <a:rPr lang="en-US" err="1"/>
              <a:t>luctus</a:t>
            </a:r>
            <a:r>
              <a:rPr lang="en-US"/>
              <a:t> mi at cursus </a:t>
            </a:r>
            <a:r>
              <a:rPr lang="en-US" err="1"/>
              <a:t>iaculis</a:t>
            </a:r>
            <a:r>
              <a:rPr lang="en-US"/>
              <a:t>.</a:t>
            </a:r>
          </a:p>
        </p:txBody>
      </p:sp>
    </p:spTree>
    <p:extLst>
      <p:ext uri="{BB962C8B-B14F-4D97-AF65-F5344CB8AC3E}">
        <p14:creationId xmlns:p14="http://schemas.microsoft.com/office/powerpoint/2010/main" val="378441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BCDE5D-9FD9-3640-90C6-6734D2CFDC90}"/>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C1534700-E004-D240-9874-5546A0970C44}"/>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1DDB4045-493B-0E49-A676-EE49726C89CF}"/>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C520956A-4F9B-344F-AC4D-F32C0E00F2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9263A8-E9A5-E74E-B3DE-7288950DDA69}" type="datetimeFigureOut">
              <a:rPr kumimoji="1" lang="zh-CN" altLang="en-US" sz="1800" b="0" i="0" u="none" strike="noStrike" kern="1200" cap="none" spc="0" normalizeH="0" baseline="0" noProof="0" smtClean="0">
                <a:ln>
                  <a:noFill/>
                </a:ln>
                <a:solidFill>
                  <a:srgbClr val="5A5A5A"/>
                </a:solidFill>
                <a:effectLst/>
                <a:uLnTx/>
                <a:uFillTx/>
                <a:latin typeface="Robo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2022/9/28</a:t>
            </a:fld>
            <a:endParaRPr kumimoji="1" lang="zh-CN" altLang="en-US" sz="1800" b="0" i="0" u="none" strike="noStrike" kern="1200" cap="none" spc="0" normalizeH="0" baseline="0" noProof="0">
              <a:ln>
                <a:noFill/>
              </a:ln>
              <a:solidFill>
                <a:srgbClr val="5A5A5A"/>
              </a:solidFill>
              <a:effectLst/>
              <a:uLnTx/>
              <a:uFillTx/>
              <a:latin typeface="Roboto"/>
              <a:ea typeface="+mn-ea"/>
              <a:cs typeface="+mn-cs"/>
            </a:endParaRPr>
          </a:p>
        </p:txBody>
      </p:sp>
      <p:sp>
        <p:nvSpPr>
          <p:cNvPr id="6" name="页脚占位符 5">
            <a:extLst>
              <a:ext uri="{FF2B5EF4-FFF2-40B4-BE49-F238E27FC236}">
                <a16:creationId xmlns:a16="http://schemas.microsoft.com/office/drawing/2014/main" id="{C60E9DAF-3C13-D34E-890A-C2A462E6571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5A5A5A"/>
              </a:solidFill>
              <a:effectLst/>
              <a:uLnTx/>
              <a:uFillTx/>
              <a:latin typeface="Roboto"/>
              <a:ea typeface="+mn-ea"/>
              <a:cs typeface="+mn-cs"/>
            </a:endParaRPr>
          </a:p>
        </p:txBody>
      </p:sp>
      <p:sp>
        <p:nvSpPr>
          <p:cNvPr id="7" name="灯片编号占位符 6">
            <a:extLst>
              <a:ext uri="{FF2B5EF4-FFF2-40B4-BE49-F238E27FC236}">
                <a16:creationId xmlns:a16="http://schemas.microsoft.com/office/drawing/2014/main" id="{A61D631B-9A1D-C945-BFE0-86DF2196B83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80BBDB-4C39-5E46-B035-892932E72414}" type="slidenum">
              <a:rPr kumimoji="1" lang="zh-CN" altLang="en-US" sz="1800" b="0" i="0" u="none" strike="noStrike" kern="1200" cap="none" spc="0" normalizeH="0" baseline="0" noProof="0" smtClean="0">
                <a:ln>
                  <a:noFill/>
                </a:ln>
                <a:solidFill>
                  <a:srgbClr val="5A5A5A"/>
                </a:solidFill>
                <a:effectLst/>
                <a:uLnTx/>
                <a:uFillTx/>
                <a:latin typeface="Robo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1" lang="zh-CN" altLang="en-US" sz="1800" b="0" i="0" u="none" strike="noStrike" kern="1200" cap="none" spc="0" normalizeH="0" baseline="0" noProof="0">
              <a:ln>
                <a:noFill/>
              </a:ln>
              <a:solidFill>
                <a:srgbClr val="5A5A5A"/>
              </a:solidFill>
              <a:effectLst/>
              <a:uLnTx/>
              <a:uFillTx/>
              <a:latin typeface="Roboto"/>
              <a:ea typeface="+mn-ea"/>
              <a:cs typeface="+mn-cs"/>
            </a:endParaRPr>
          </a:p>
        </p:txBody>
      </p:sp>
    </p:spTree>
    <p:extLst>
      <p:ext uri="{BB962C8B-B14F-4D97-AF65-F5344CB8AC3E}">
        <p14:creationId xmlns:p14="http://schemas.microsoft.com/office/powerpoint/2010/main" val="27517849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9F08AD-EDF9-430D-81BB-44CC25ACCDBD}" type="datetimeFigureOut">
              <a:rPr kumimoji="0" lang="en-GB" sz="1800" b="0" i="0" u="none" strike="noStrike" kern="1200" cap="none" spc="0" normalizeH="0" baseline="0" noProof="0" smtClean="0">
                <a:ln>
                  <a:noFill/>
                </a:ln>
                <a:solidFill>
                  <a:srgbClr val="5A5A5A"/>
                </a:solidFill>
                <a:effectLst/>
                <a:uLnTx/>
                <a:uFillTx/>
                <a:latin typeface="Robo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28/09/2022</a:t>
            </a:fld>
            <a:endParaRPr kumimoji="0" lang="en-GB" sz="1800" b="0" i="0" u="none" strike="noStrike" kern="1200" cap="none" spc="0" normalizeH="0" baseline="0" noProof="0">
              <a:ln>
                <a:noFill/>
              </a:ln>
              <a:solidFill>
                <a:srgbClr val="5A5A5A"/>
              </a:solidFill>
              <a:effectLst/>
              <a:uLnTx/>
              <a:uFillTx/>
              <a:latin typeface="Roboto"/>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A5A5A"/>
              </a:solidFill>
              <a:effectLst/>
              <a:uLnTx/>
              <a:uFillTx/>
              <a:latin typeface="Roboto"/>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F89E56-8CD2-4B56-98FD-1BCE1E1E9265}" type="slidenum">
              <a:rPr kumimoji="0" lang="en-GB" sz="1800" b="0" i="0" u="none" strike="noStrike" kern="1200" cap="none" spc="0" normalizeH="0" baseline="0" noProof="0" smtClean="0">
                <a:ln>
                  <a:noFill/>
                </a:ln>
                <a:solidFill>
                  <a:srgbClr val="5A5A5A"/>
                </a:solidFill>
                <a:effectLst/>
                <a:uLnTx/>
                <a:uFillTx/>
                <a:latin typeface="Robo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srgbClr val="5A5A5A"/>
              </a:solidFill>
              <a:effectLst/>
              <a:uLnTx/>
              <a:uFillTx/>
              <a:latin typeface="Roboto"/>
              <a:ea typeface="+mn-ea"/>
              <a:cs typeface="+mn-cs"/>
            </a:endParaRPr>
          </a:p>
        </p:txBody>
      </p:sp>
    </p:spTree>
    <p:extLst>
      <p:ext uri="{BB962C8B-B14F-4D97-AF65-F5344CB8AC3E}">
        <p14:creationId xmlns:p14="http://schemas.microsoft.com/office/powerpoint/2010/main" val="19878838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resentation intro">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7CF31-F81F-4407-9DDE-5A061DE78AB6}"/>
              </a:ext>
            </a:extLst>
          </p:cNvPr>
          <p:cNvSpPr>
            <a:spLocks noGrp="1"/>
          </p:cNvSpPr>
          <p:nvPr>
            <p:ph type="title" hasCustomPrompt="1"/>
          </p:nvPr>
        </p:nvSpPr>
        <p:spPr>
          <a:xfrm>
            <a:off x="609600" y="1978679"/>
            <a:ext cx="4873752" cy="1661993"/>
          </a:xfrm>
        </p:spPr>
        <p:txBody>
          <a:bodyPr anchor="t"/>
          <a:lstStyle>
            <a:lvl1pPr>
              <a:defRPr sz="4000">
                <a:solidFill>
                  <a:schemeClr val="bg1"/>
                </a:solidFill>
              </a:defRPr>
            </a:lvl1pPr>
          </a:lstStyle>
          <a:p>
            <a:r>
              <a:rPr lang="en-US"/>
              <a:t>Presentation goes here, even long one fits here</a:t>
            </a:r>
          </a:p>
        </p:txBody>
      </p:sp>
      <p:sp>
        <p:nvSpPr>
          <p:cNvPr id="3" name="Text Placeholder 6">
            <a:extLst>
              <a:ext uri="{FF2B5EF4-FFF2-40B4-BE49-F238E27FC236}">
                <a16:creationId xmlns:a16="http://schemas.microsoft.com/office/drawing/2014/main" id="{749E1D67-A2E2-4509-BBE7-8DE701E8A248}"/>
              </a:ext>
            </a:extLst>
          </p:cNvPr>
          <p:cNvSpPr>
            <a:spLocks noGrp="1"/>
          </p:cNvSpPr>
          <p:nvPr>
            <p:ph type="body" sz="quarter" idx="10" hasCustomPrompt="1"/>
          </p:nvPr>
        </p:nvSpPr>
        <p:spPr>
          <a:xfrm>
            <a:off x="609600" y="4490757"/>
            <a:ext cx="5143501" cy="990600"/>
          </a:xfrm>
        </p:spPr>
        <p:txBody>
          <a:bodyPr/>
          <a:lstStyle>
            <a:lvl1pPr>
              <a:defRPr sz="1800" b="0">
                <a:solidFill>
                  <a:schemeClr val="bg1"/>
                </a:solidFill>
              </a:defRPr>
            </a:lvl1pPr>
          </a:lstStyle>
          <a:p>
            <a:pPr lvl="0"/>
            <a:r>
              <a:rPr lang="en-US"/>
              <a:t>First Last name</a:t>
            </a:r>
          </a:p>
          <a:p>
            <a:pPr lvl="0"/>
            <a:r>
              <a:rPr lang="en-US"/>
              <a:t>DD Month YYYY</a:t>
            </a:r>
          </a:p>
        </p:txBody>
      </p:sp>
      <p:sp>
        <p:nvSpPr>
          <p:cNvPr id="4" name="Text Placeholder 2">
            <a:extLst>
              <a:ext uri="{FF2B5EF4-FFF2-40B4-BE49-F238E27FC236}">
                <a16:creationId xmlns:a16="http://schemas.microsoft.com/office/drawing/2014/main" id="{D6668A8F-3C0D-48E3-AE84-3FE9764EE071}"/>
              </a:ext>
            </a:extLst>
          </p:cNvPr>
          <p:cNvSpPr>
            <a:spLocks noGrp="1"/>
          </p:cNvSpPr>
          <p:nvPr>
            <p:ph type="body" sz="quarter" idx="11" hasCustomPrompt="1"/>
          </p:nvPr>
        </p:nvSpPr>
        <p:spPr>
          <a:xfrm>
            <a:off x="609600" y="4137703"/>
            <a:ext cx="1371600" cy="53297"/>
          </a:xfrm>
          <a:solidFill>
            <a:schemeClr val="bg1"/>
          </a:solidFill>
        </p:spPr>
        <p:txBody>
          <a:bodyPr/>
          <a:lstStyle>
            <a:lvl1pPr>
              <a:defRPr/>
            </a:lvl1pPr>
          </a:lstStyle>
          <a:p>
            <a:pPr lvl="0"/>
            <a:r>
              <a:rPr lang="en-US"/>
              <a:t> </a:t>
            </a:r>
          </a:p>
        </p:txBody>
      </p:sp>
      <p:sp>
        <p:nvSpPr>
          <p:cNvPr id="6" name="Text Placeholder 5">
            <a:extLst>
              <a:ext uri="{FF2B5EF4-FFF2-40B4-BE49-F238E27FC236}">
                <a16:creationId xmlns:a16="http://schemas.microsoft.com/office/drawing/2014/main" id="{869BEDA9-F773-49B2-B94F-D76486D1652A}"/>
              </a:ext>
            </a:extLst>
          </p:cNvPr>
          <p:cNvSpPr>
            <a:spLocks noGrp="1"/>
          </p:cNvSpPr>
          <p:nvPr>
            <p:ph type="body" sz="quarter" idx="12" hasCustomPrompt="1"/>
          </p:nvPr>
        </p:nvSpPr>
        <p:spPr>
          <a:xfrm>
            <a:off x="609600" y="1597679"/>
            <a:ext cx="4873625" cy="381000"/>
          </a:xfrm>
        </p:spPr>
        <p:txBody>
          <a:bodyPr/>
          <a:lstStyle>
            <a:lvl1pPr>
              <a:defRPr sz="1800">
                <a:solidFill>
                  <a:schemeClr val="bg1"/>
                </a:solidFill>
              </a:defRPr>
            </a:lvl1pPr>
          </a:lstStyle>
          <a:p>
            <a:pPr lvl="0"/>
            <a:r>
              <a:rPr lang="en-US"/>
              <a:t>EVENT TITLE GOES HERE</a:t>
            </a:r>
          </a:p>
        </p:txBody>
      </p:sp>
      <p:pic>
        <p:nvPicPr>
          <p:cNvPr id="7" name="Graphic 6">
            <a:extLst>
              <a:ext uri="{FF2B5EF4-FFF2-40B4-BE49-F238E27FC236}">
                <a16:creationId xmlns:a16="http://schemas.microsoft.com/office/drawing/2014/main" id="{A3F39088-4570-4022-8463-C5510244D7E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97384" y="5772150"/>
            <a:ext cx="2286000" cy="546890"/>
          </a:xfrm>
          <a:prstGeom prst="rect">
            <a:avLst/>
          </a:prstGeom>
        </p:spPr>
      </p:pic>
      <p:sp>
        <p:nvSpPr>
          <p:cNvPr id="8" name="Picture Placeholder 9">
            <a:extLst>
              <a:ext uri="{FF2B5EF4-FFF2-40B4-BE49-F238E27FC236}">
                <a16:creationId xmlns:a16="http://schemas.microsoft.com/office/drawing/2014/main" id="{92AF2F6B-EA6D-4C40-983F-307B436AF8B4}"/>
              </a:ext>
            </a:extLst>
          </p:cNvPr>
          <p:cNvSpPr>
            <a:spLocks noGrp="1"/>
          </p:cNvSpPr>
          <p:nvPr>
            <p:ph type="pic" sz="quarter" idx="13" hasCustomPrompt="1"/>
          </p:nvPr>
        </p:nvSpPr>
        <p:spPr>
          <a:xfrm>
            <a:off x="9297384" y="4947381"/>
            <a:ext cx="2286000" cy="548640"/>
          </a:xfrm>
        </p:spPr>
        <p:txBody>
          <a:bodyPr/>
          <a:lstStyle>
            <a:lvl1pPr>
              <a:defRPr sz="1200">
                <a:solidFill>
                  <a:schemeClr val="bg1"/>
                </a:solidFill>
              </a:defRPr>
            </a:lvl1pPr>
          </a:lstStyle>
          <a:p>
            <a:r>
              <a:rPr lang="en-US"/>
              <a:t>Click to insert partner logo or delete</a:t>
            </a:r>
          </a:p>
        </p:txBody>
      </p:sp>
      <p:sp>
        <p:nvSpPr>
          <p:cNvPr id="9" name="Picture Placeholder 9">
            <a:extLst>
              <a:ext uri="{FF2B5EF4-FFF2-40B4-BE49-F238E27FC236}">
                <a16:creationId xmlns:a16="http://schemas.microsoft.com/office/drawing/2014/main" id="{18C27DE3-C372-4583-8537-412989EEADF1}"/>
              </a:ext>
            </a:extLst>
          </p:cNvPr>
          <p:cNvSpPr>
            <a:spLocks noGrp="1"/>
          </p:cNvSpPr>
          <p:nvPr>
            <p:ph type="pic" sz="quarter" idx="14" hasCustomPrompt="1"/>
          </p:nvPr>
        </p:nvSpPr>
        <p:spPr>
          <a:xfrm>
            <a:off x="9296400" y="4122612"/>
            <a:ext cx="2286000" cy="548640"/>
          </a:xfrm>
        </p:spPr>
        <p:txBody>
          <a:bodyPr/>
          <a:lstStyle>
            <a:lvl1pPr>
              <a:defRPr sz="1200">
                <a:solidFill>
                  <a:schemeClr val="bg1"/>
                </a:solidFill>
              </a:defRPr>
            </a:lvl1pPr>
          </a:lstStyle>
          <a:p>
            <a:r>
              <a:rPr lang="en-US"/>
              <a:t>Click to insert partner logo or delete</a:t>
            </a:r>
          </a:p>
        </p:txBody>
      </p:sp>
    </p:spTree>
    <p:extLst>
      <p:ext uri="{BB962C8B-B14F-4D97-AF65-F5344CB8AC3E}">
        <p14:creationId xmlns:p14="http://schemas.microsoft.com/office/powerpoint/2010/main" val="37087067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OC 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2DC4-7E35-413D-8D0C-FA7A97C1D6FF}"/>
              </a:ext>
            </a:extLst>
          </p:cNvPr>
          <p:cNvSpPr>
            <a:spLocks noGrp="1"/>
          </p:cNvSpPr>
          <p:nvPr>
            <p:ph type="title" hasCustomPrompt="1"/>
          </p:nvPr>
        </p:nvSpPr>
        <p:spPr>
          <a:xfrm>
            <a:off x="609600" y="609600"/>
            <a:ext cx="10274910" cy="443198"/>
          </a:xfrm>
        </p:spPr>
        <p:txBody>
          <a:bodyPr>
            <a:noAutofit/>
          </a:bodyPr>
          <a:lstStyle>
            <a:lvl1pPr>
              <a:defRPr/>
            </a:lvl1pPr>
          </a:lstStyle>
          <a:p>
            <a:r>
              <a:rPr lang="en-US"/>
              <a:t>TABLE OF CONTENT</a:t>
            </a:r>
          </a:p>
        </p:txBody>
      </p:sp>
      <p:sp>
        <p:nvSpPr>
          <p:cNvPr id="4" name="Oval 3">
            <a:extLst>
              <a:ext uri="{FF2B5EF4-FFF2-40B4-BE49-F238E27FC236}">
                <a16:creationId xmlns:a16="http://schemas.microsoft.com/office/drawing/2014/main" id="{FD61A4ED-2362-4BF0-A576-E9E9FD91F1F4}"/>
              </a:ext>
            </a:extLst>
          </p:cNvPr>
          <p:cNvSpPr/>
          <p:nvPr/>
        </p:nvSpPr>
        <p:spPr>
          <a:xfrm>
            <a:off x="2908005" y="2324025"/>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E71F8B6-611E-4BFE-960A-F978FBBB1290}"/>
              </a:ext>
            </a:extLst>
          </p:cNvPr>
          <p:cNvSpPr txBox="1"/>
          <p:nvPr/>
        </p:nvSpPr>
        <p:spPr>
          <a:xfrm>
            <a:off x="2988679" y="2427282"/>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24" name="Text Placeholder 4">
            <a:extLst>
              <a:ext uri="{FF2B5EF4-FFF2-40B4-BE49-F238E27FC236}">
                <a16:creationId xmlns:a16="http://schemas.microsoft.com/office/drawing/2014/main" id="{B22D6813-7E50-4EDB-B058-AD50EAF1BAEC}"/>
              </a:ext>
            </a:extLst>
          </p:cNvPr>
          <p:cNvSpPr>
            <a:spLocks noGrp="1"/>
          </p:cNvSpPr>
          <p:nvPr userDrawn="1">
            <p:ph type="body" sz="quarter" idx="21" hasCustomPrompt="1"/>
          </p:nvPr>
        </p:nvSpPr>
        <p:spPr>
          <a:xfrm>
            <a:off x="3353374" y="2388033"/>
            <a:ext cx="450850" cy="786384"/>
          </a:xfrm>
        </p:spPr>
        <p:txBody>
          <a:bodyPr anchor="ctr"/>
          <a:lstStyle>
            <a:lvl1pPr>
              <a:lnSpc>
                <a:spcPct val="100000"/>
              </a:lnSpc>
              <a:defRPr sz="4000" b="1">
                <a:solidFill>
                  <a:schemeClr val="bg1"/>
                </a:solidFill>
              </a:defRPr>
            </a:lvl1pPr>
          </a:lstStyle>
          <a:p>
            <a:pPr lvl="0"/>
            <a:r>
              <a:rPr lang="en-US"/>
              <a:t>1</a:t>
            </a:r>
          </a:p>
        </p:txBody>
      </p:sp>
      <p:sp>
        <p:nvSpPr>
          <p:cNvPr id="45" name="Text Placeholder 44">
            <a:extLst>
              <a:ext uri="{FF2B5EF4-FFF2-40B4-BE49-F238E27FC236}">
                <a16:creationId xmlns:a16="http://schemas.microsoft.com/office/drawing/2014/main" id="{45D585A8-2EC1-4D6D-87EA-91CE5050DA6D}"/>
              </a:ext>
            </a:extLst>
          </p:cNvPr>
          <p:cNvSpPr>
            <a:spLocks noGrp="1"/>
          </p:cNvSpPr>
          <p:nvPr>
            <p:ph type="body" sz="quarter" idx="29" hasCustomPrompt="1"/>
          </p:nvPr>
        </p:nvSpPr>
        <p:spPr>
          <a:xfrm>
            <a:off x="2240494" y="3427228"/>
            <a:ext cx="2249423" cy="1577353"/>
          </a:xfrm>
        </p:spPr>
        <p:txBody>
          <a:bodyPr/>
          <a:lstStyle>
            <a:lvl1pPr algn="ctr">
              <a:defRPr sz="2200" b="0">
                <a:solidFill>
                  <a:schemeClr val="tx1"/>
                </a:solidFill>
              </a:defRPr>
            </a:lvl1pPr>
          </a:lstStyle>
          <a:p>
            <a:pPr lvl="0"/>
            <a:r>
              <a:rPr lang="en-US"/>
              <a:t>Use this version when having extremely long section title</a:t>
            </a:r>
          </a:p>
        </p:txBody>
      </p:sp>
      <p:sp>
        <p:nvSpPr>
          <p:cNvPr id="48" name="Text Placeholder 44">
            <a:extLst>
              <a:ext uri="{FF2B5EF4-FFF2-40B4-BE49-F238E27FC236}">
                <a16:creationId xmlns:a16="http://schemas.microsoft.com/office/drawing/2014/main" id="{679AA723-0B81-4E35-BD0B-E01216E47506}"/>
              </a:ext>
            </a:extLst>
          </p:cNvPr>
          <p:cNvSpPr>
            <a:spLocks noGrp="1"/>
          </p:cNvSpPr>
          <p:nvPr>
            <p:ph type="body" sz="quarter" idx="31" hasCustomPrompt="1"/>
          </p:nvPr>
        </p:nvSpPr>
        <p:spPr>
          <a:xfrm>
            <a:off x="4971288" y="3427228"/>
            <a:ext cx="2249423" cy="1577353"/>
          </a:xfrm>
        </p:spPr>
        <p:txBody>
          <a:bodyPr/>
          <a:lstStyle>
            <a:lvl1pPr algn="ctr">
              <a:defRPr sz="2200" b="0">
                <a:solidFill>
                  <a:schemeClr val="tx1"/>
                </a:solidFill>
              </a:defRPr>
            </a:lvl1pPr>
          </a:lstStyle>
          <a:p>
            <a:pPr lvl="0"/>
            <a:r>
              <a:rPr lang="en-US"/>
              <a:t>Use this version when having extremely long section title</a:t>
            </a:r>
          </a:p>
        </p:txBody>
      </p:sp>
      <p:sp>
        <p:nvSpPr>
          <p:cNvPr id="49" name="Text Placeholder 44">
            <a:extLst>
              <a:ext uri="{FF2B5EF4-FFF2-40B4-BE49-F238E27FC236}">
                <a16:creationId xmlns:a16="http://schemas.microsoft.com/office/drawing/2014/main" id="{8C7EAF04-23BA-46AD-B355-ED2A526567D5}"/>
              </a:ext>
            </a:extLst>
          </p:cNvPr>
          <p:cNvSpPr>
            <a:spLocks noGrp="1"/>
          </p:cNvSpPr>
          <p:nvPr>
            <p:ph type="body" sz="quarter" idx="32" hasCustomPrompt="1"/>
          </p:nvPr>
        </p:nvSpPr>
        <p:spPr>
          <a:xfrm>
            <a:off x="7714488" y="3427228"/>
            <a:ext cx="2249423" cy="1577353"/>
          </a:xfrm>
        </p:spPr>
        <p:txBody>
          <a:bodyPr/>
          <a:lstStyle>
            <a:lvl1pPr algn="ctr">
              <a:defRPr sz="2200" b="0">
                <a:solidFill>
                  <a:schemeClr val="tx1"/>
                </a:solidFill>
              </a:defRPr>
            </a:lvl1pPr>
          </a:lstStyle>
          <a:p>
            <a:pPr lvl="0"/>
            <a:r>
              <a:rPr lang="en-US"/>
              <a:t>Use this version when having extremely long section title</a:t>
            </a:r>
          </a:p>
        </p:txBody>
      </p:sp>
      <p:sp>
        <p:nvSpPr>
          <p:cNvPr id="17" name="Oval 16">
            <a:extLst>
              <a:ext uri="{FF2B5EF4-FFF2-40B4-BE49-F238E27FC236}">
                <a16:creationId xmlns:a16="http://schemas.microsoft.com/office/drawing/2014/main" id="{E8D4819D-0875-41C3-8C9B-9B00D70BFCAE}"/>
              </a:ext>
            </a:extLst>
          </p:cNvPr>
          <p:cNvSpPr/>
          <p:nvPr userDrawn="1"/>
        </p:nvSpPr>
        <p:spPr>
          <a:xfrm>
            <a:off x="5638800" y="2324025"/>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74A1E53-7422-48E9-865A-B755B927270F}"/>
              </a:ext>
            </a:extLst>
          </p:cNvPr>
          <p:cNvSpPr txBox="1"/>
          <p:nvPr userDrawn="1"/>
        </p:nvSpPr>
        <p:spPr>
          <a:xfrm>
            <a:off x="5719474" y="2427282"/>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20" name="Text Placeholder 4">
            <a:extLst>
              <a:ext uri="{FF2B5EF4-FFF2-40B4-BE49-F238E27FC236}">
                <a16:creationId xmlns:a16="http://schemas.microsoft.com/office/drawing/2014/main" id="{9E3777F8-4A79-42F4-8873-768A654090AC}"/>
              </a:ext>
            </a:extLst>
          </p:cNvPr>
          <p:cNvSpPr>
            <a:spLocks noGrp="1"/>
          </p:cNvSpPr>
          <p:nvPr>
            <p:ph type="body" sz="quarter" idx="34" hasCustomPrompt="1"/>
          </p:nvPr>
        </p:nvSpPr>
        <p:spPr>
          <a:xfrm>
            <a:off x="6084169" y="2388033"/>
            <a:ext cx="450850" cy="786384"/>
          </a:xfrm>
        </p:spPr>
        <p:txBody>
          <a:bodyPr anchor="ctr"/>
          <a:lstStyle>
            <a:lvl1pPr>
              <a:lnSpc>
                <a:spcPct val="100000"/>
              </a:lnSpc>
              <a:defRPr sz="4000" b="1">
                <a:solidFill>
                  <a:schemeClr val="bg1"/>
                </a:solidFill>
              </a:defRPr>
            </a:lvl1pPr>
          </a:lstStyle>
          <a:p>
            <a:pPr lvl="0"/>
            <a:r>
              <a:rPr lang="en-US"/>
              <a:t>2</a:t>
            </a:r>
          </a:p>
        </p:txBody>
      </p:sp>
      <p:sp>
        <p:nvSpPr>
          <p:cNvPr id="21" name="Oval 20">
            <a:extLst>
              <a:ext uri="{FF2B5EF4-FFF2-40B4-BE49-F238E27FC236}">
                <a16:creationId xmlns:a16="http://schemas.microsoft.com/office/drawing/2014/main" id="{186BC2E1-2CC5-4CB4-8FBB-6918DFF99253}"/>
              </a:ext>
            </a:extLst>
          </p:cNvPr>
          <p:cNvSpPr/>
          <p:nvPr userDrawn="1"/>
        </p:nvSpPr>
        <p:spPr>
          <a:xfrm>
            <a:off x="8386478" y="2323466"/>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BFE40CB-3A40-4C89-9F8B-85A2D56AE8C8}"/>
              </a:ext>
            </a:extLst>
          </p:cNvPr>
          <p:cNvSpPr txBox="1"/>
          <p:nvPr userDrawn="1"/>
        </p:nvSpPr>
        <p:spPr>
          <a:xfrm>
            <a:off x="8467152" y="2426723"/>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23" name="Text Placeholder 4">
            <a:extLst>
              <a:ext uri="{FF2B5EF4-FFF2-40B4-BE49-F238E27FC236}">
                <a16:creationId xmlns:a16="http://schemas.microsoft.com/office/drawing/2014/main" id="{4D55B235-E468-460F-9E11-F0E4F043BD7B}"/>
              </a:ext>
            </a:extLst>
          </p:cNvPr>
          <p:cNvSpPr>
            <a:spLocks noGrp="1"/>
          </p:cNvSpPr>
          <p:nvPr>
            <p:ph type="body" sz="quarter" idx="35" hasCustomPrompt="1"/>
          </p:nvPr>
        </p:nvSpPr>
        <p:spPr>
          <a:xfrm>
            <a:off x="8831847" y="2387474"/>
            <a:ext cx="450850" cy="786384"/>
          </a:xfrm>
        </p:spPr>
        <p:txBody>
          <a:bodyPr anchor="ctr"/>
          <a:lstStyle>
            <a:lvl1pPr>
              <a:lnSpc>
                <a:spcPct val="100000"/>
              </a:lnSpc>
              <a:defRPr sz="4000" b="1">
                <a:solidFill>
                  <a:schemeClr val="bg1"/>
                </a:solidFill>
              </a:defRPr>
            </a:lvl1pPr>
          </a:lstStyle>
          <a:p>
            <a:pPr lvl="0"/>
            <a:r>
              <a:rPr lang="en-US"/>
              <a:t>3</a:t>
            </a:r>
          </a:p>
        </p:txBody>
      </p:sp>
    </p:spTree>
    <p:extLst>
      <p:ext uri="{BB962C8B-B14F-4D97-AF65-F5344CB8AC3E}">
        <p14:creationId xmlns:p14="http://schemas.microsoft.com/office/powerpoint/2010/main" val="30037949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OC four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2DC4-7E35-413D-8D0C-FA7A97C1D6FF}"/>
              </a:ext>
            </a:extLst>
          </p:cNvPr>
          <p:cNvSpPr>
            <a:spLocks noGrp="1"/>
          </p:cNvSpPr>
          <p:nvPr>
            <p:ph type="title" hasCustomPrompt="1"/>
          </p:nvPr>
        </p:nvSpPr>
        <p:spPr>
          <a:xfrm>
            <a:off x="609600" y="609600"/>
            <a:ext cx="10274910" cy="443198"/>
          </a:xfrm>
        </p:spPr>
        <p:txBody>
          <a:bodyPr>
            <a:noAutofit/>
          </a:bodyPr>
          <a:lstStyle>
            <a:lvl1pPr>
              <a:defRPr/>
            </a:lvl1pPr>
          </a:lstStyle>
          <a:p>
            <a:r>
              <a:rPr lang="en-US"/>
              <a:t>TABLE OF CONTENT</a:t>
            </a:r>
          </a:p>
        </p:txBody>
      </p:sp>
      <p:sp>
        <p:nvSpPr>
          <p:cNvPr id="43" name="Oval 42">
            <a:extLst>
              <a:ext uri="{FF2B5EF4-FFF2-40B4-BE49-F238E27FC236}">
                <a16:creationId xmlns:a16="http://schemas.microsoft.com/office/drawing/2014/main" id="{E73C3204-7E60-490D-B5E3-CF72BB73C60B}"/>
              </a:ext>
            </a:extLst>
          </p:cNvPr>
          <p:cNvSpPr/>
          <p:nvPr userDrawn="1"/>
        </p:nvSpPr>
        <p:spPr>
          <a:xfrm>
            <a:off x="1512169" y="2250251"/>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9E5CB3A-3EDE-41DF-8721-AAF3B393BF36}"/>
              </a:ext>
            </a:extLst>
          </p:cNvPr>
          <p:cNvSpPr txBox="1"/>
          <p:nvPr userDrawn="1"/>
        </p:nvSpPr>
        <p:spPr>
          <a:xfrm>
            <a:off x="1592843" y="2353508"/>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46" name="Text Placeholder 4">
            <a:extLst>
              <a:ext uri="{FF2B5EF4-FFF2-40B4-BE49-F238E27FC236}">
                <a16:creationId xmlns:a16="http://schemas.microsoft.com/office/drawing/2014/main" id="{55E98DDE-2D67-426D-B0A1-66DDF7985B59}"/>
              </a:ext>
            </a:extLst>
          </p:cNvPr>
          <p:cNvSpPr>
            <a:spLocks noGrp="1"/>
          </p:cNvSpPr>
          <p:nvPr>
            <p:ph type="body" sz="quarter" idx="21" hasCustomPrompt="1"/>
          </p:nvPr>
        </p:nvSpPr>
        <p:spPr>
          <a:xfrm>
            <a:off x="1957538" y="2314259"/>
            <a:ext cx="450850" cy="786384"/>
          </a:xfrm>
        </p:spPr>
        <p:txBody>
          <a:bodyPr anchor="ctr"/>
          <a:lstStyle>
            <a:lvl1pPr>
              <a:lnSpc>
                <a:spcPct val="100000"/>
              </a:lnSpc>
              <a:defRPr sz="4000" b="1">
                <a:solidFill>
                  <a:schemeClr val="bg1"/>
                </a:solidFill>
              </a:defRPr>
            </a:lvl1pPr>
          </a:lstStyle>
          <a:p>
            <a:pPr lvl="0"/>
            <a:r>
              <a:rPr lang="en-US"/>
              <a:t>1</a:t>
            </a:r>
          </a:p>
        </p:txBody>
      </p:sp>
      <p:sp>
        <p:nvSpPr>
          <p:cNvPr id="50" name="Text Placeholder 44">
            <a:extLst>
              <a:ext uri="{FF2B5EF4-FFF2-40B4-BE49-F238E27FC236}">
                <a16:creationId xmlns:a16="http://schemas.microsoft.com/office/drawing/2014/main" id="{66044FA4-18FE-428C-8F6B-3C640624B43D}"/>
              </a:ext>
            </a:extLst>
          </p:cNvPr>
          <p:cNvSpPr>
            <a:spLocks noGrp="1"/>
          </p:cNvSpPr>
          <p:nvPr>
            <p:ph type="body" sz="quarter" idx="29" hasCustomPrompt="1"/>
          </p:nvPr>
        </p:nvSpPr>
        <p:spPr>
          <a:xfrm>
            <a:off x="844658" y="3431985"/>
            <a:ext cx="2249423" cy="1577353"/>
          </a:xfrm>
        </p:spPr>
        <p:txBody>
          <a:bodyPr/>
          <a:lstStyle>
            <a:lvl1pPr algn="ctr">
              <a:defRPr sz="2200" b="0">
                <a:solidFill>
                  <a:schemeClr val="tx1"/>
                </a:solidFill>
              </a:defRPr>
            </a:lvl1pPr>
          </a:lstStyle>
          <a:p>
            <a:pPr lvl="0"/>
            <a:r>
              <a:rPr lang="en-US"/>
              <a:t>Use this version when having extremely long section title</a:t>
            </a:r>
          </a:p>
        </p:txBody>
      </p:sp>
      <p:sp>
        <p:nvSpPr>
          <p:cNvPr id="51" name="Text Placeholder 44">
            <a:extLst>
              <a:ext uri="{FF2B5EF4-FFF2-40B4-BE49-F238E27FC236}">
                <a16:creationId xmlns:a16="http://schemas.microsoft.com/office/drawing/2014/main" id="{7528C4D5-5297-4E50-86F8-187CCA6B03A5}"/>
              </a:ext>
            </a:extLst>
          </p:cNvPr>
          <p:cNvSpPr>
            <a:spLocks noGrp="1"/>
          </p:cNvSpPr>
          <p:nvPr>
            <p:ph type="body" sz="quarter" idx="31" hasCustomPrompt="1"/>
          </p:nvPr>
        </p:nvSpPr>
        <p:spPr>
          <a:xfrm>
            <a:off x="3597833" y="3428441"/>
            <a:ext cx="2249423" cy="1577353"/>
          </a:xfrm>
        </p:spPr>
        <p:txBody>
          <a:bodyPr/>
          <a:lstStyle>
            <a:lvl1pPr algn="ctr">
              <a:defRPr sz="2200" b="0">
                <a:solidFill>
                  <a:schemeClr val="tx1"/>
                </a:solidFill>
              </a:defRPr>
            </a:lvl1pPr>
          </a:lstStyle>
          <a:p>
            <a:pPr lvl="0"/>
            <a:r>
              <a:rPr lang="en-US"/>
              <a:t>Use this version when having extremely long section title</a:t>
            </a:r>
          </a:p>
        </p:txBody>
      </p:sp>
      <p:sp>
        <p:nvSpPr>
          <p:cNvPr id="52" name="Text Placeholder 44">
            <a:extLst>
              <a:ext uri="{FF2B5EF4-FFF2-40B4-BE49-F238E27FC236}">
                <a16:creationId xmlns:a16="http://schemas.microsoft.com/office/drawing/2014/main" id="{B06927D4-58FB-4945-9B84-BB9E72898433}"/>
              </a:ext>
            </a:extLst>
          </p:cNvPr>
          <p:cNvSpPr>
            <a:spLocks noGrp="1"/>
          </p:cNvSpPr>
          <p:nvPr>
            <p:ph type="body" sz="quarter" idx="32" hasCustomPrompt="1"/>
          </p:nvPr>
        </p:nvSpPr>
        <p:spPr>
          <a:xfrm>
            <a:off x="6324945" y="3429000"/>
            <a:ext cx="2249423" cy="1577353"/>
          </a:xfrm>
        </p:spPr>
        <p:txBody>
          <a:bodyPr/>
          <a:lstStyle>
            <a:lvl1pPr algn="ctr">
              <a:defRPr sz="2200" b="0">
                <a:solidFill>
                  <a:schemeClr val="tx1"/>
                </a:solidFill>
              </a:defRPr>
            </a:lvl1pPr>
          </a:lstStyle>
          <a:p>
            <a:pPr lvl="0"/>
            <a:r>
              <a:rPr lang="en-US"/>
              <a:t>Use this version when having extremely long section title</a:t>
            </a:r>
          </a:p>
        </p:txBody>
      </p:sp>
      <p:sp>
        <p:nvSpPr>
          <p:cNvPr id="53" name="Oval 52">
            <a:extLst>
              <a:ext uri="{FF2B5EF4-FFF2-40B4-BE49-F238E27FC236}">
                <a16:creationId xmlns:a16="http://schemas.microsoft.com/office/drawing/2014/main" id="{D81BB8ED-B811-47B4-9D7A-D92D68ED30FC}"/>
              </a:ext>
            </a:extLst>
          </p:cNvPr>
          <p:cNvSpPr/>
          <p:nvPr userDrawn="1"/>
        </p:nvSpPr>
        <p:spPr>
          <a:xfrm>
            <a:off x="4265345" y="2246707"/>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9EE1637B-F0AA-439D-A477-AC9984D004BC}"/>
              </a:ext>
            </a:extLst>
          </p:cNvPr>
          <p:cNvSpPr txBox="1"/>
          <p:nvPr userDrawn="1"/>
        </p:nvSpPr>
        <p:spPr>
          <a:xfrm>
            <a:off x="4346019" y="2349964"/>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55" name="Text Placeholder 4">
            <a:extLst>
              <a:ext uri="{FF2B5EF4-FFF2-40B4-BE49-F238E27FC236}">
                <a16:creationId xmlns:a16="http://schemas.microsoft.com/office/drawing/2014/main" id="{1303CA00-9EFF-4B56-9461-3BF3F9421968}"/>
              </a:ext>
            </a:extLst>
          </p:cNvPr>
          <p:cNvSpPr>
            <a:spLocks noGrp="1"/>
          </p:cNvSpPr>
          <p:nvPr>
            <p:ph type="body" sz="quarter" idx="34" hasCustomPrompt="1"/>
          </p:nvPr>
        </p:nvSpPr>
        <p:spPr>
          <a:xfrm>
            <a:off x="4710714" y="2310715"/>
            <a:ext cx="450850" cy="786384"/>
          </a:xfrm>
        </p:spPr>
        <p:txBody>
          <a:bodyPr anchor="ctr"/>
          <a:lstStyle>
            <a:lvl1pPr>
              <a:lnSpc>
                <a:spcPct val="100000"/>
              </a:lnSpc>
              <a:defRPr sz="4000" b="1">
                <a:solidFill>
                  <a:schemeClr val="bg1"/>
                </a:solidFill>
              </a:defRPr>
            </a:lvl1pPr>
          </a:lstStyle>
          <a:p>
            <a:pPr lvl="0"/>
            <a:r>
              <a:rPr lang="en-US"/>
              <a:t>2</a:t>
            </a:r>
          </a:p>
        </p:txBody>
      </p:sp>
      <p:sp>
        <p:nvSpPr>
          <p:cNvPr id="56" name="Oval 55">
            <a:extLst>
              <a:ext uri="{FF2B5EF4-FFF2-40B4-BE49-F238E27FC236}">
                <a16:creationId xmlns:a16="http://schemas.microsoft.com/office/drawing/2014/main" id="{9B8C4076-092F-4986-A6E2-B25A7EF5291F}"/>
              </a:ext>
            </a:extLst>
          </p:cNvPr>
          <p:cNvSpPr/>
          <p:nvPr userDrawn="1"/>
        </p:nvSpPr>
        <p:spPr>
          <a:xfrm>
            <a:off x="6996935" y="2246707"/>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A3E9E8A9-F330-4355-B369-73207E23867E}"/>
              </a:ext>
            </a:extLst>
          </p:cNvPr>
          <p:cNvSpPr txBox="1"/>
          <p:nvPr userDrawn="1"/>
        </p:nvSpPr>
        <p:spPr>
          <a:xfrm>
            <a:off x="7077609" y="2349964"/>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58" name="Text Placeholder 4">
            <a:extLst>
              <a:ext uri="{FF2B5EF4-FFF2-40B4-BE49-F238E27FC236}">
                <a16:creationId xmlns:a16="http://schemas.microsoft.com/office/drawing/2014/main" id="{83EC02BF-C0CD-4686-ABB2-2851F983A676}"/>
              </a:ext>
            </a:extLst>
          </p:cNvPr>
          <p:cNvSpPr>
            <a:spLocks noGrp="1"/>
          </p:cNvSpPr>
          <p:nvPr>
            <p:ph type="body" sz="quarter" idx="35" hasCustomPrompt="1"/>
          </p:nvPr>
        </p:nvSpPr>
        <p:spPr>
          <a:xfrm>
            <a:off x="7442304" y="2310715"/>
            <a:ext cx="450850" cy="786384"/>
          </a:xfrm>
        </p:spPr>
        <p:txBody>
          <a:bodyPr anchor="ctr"/>
          <a:lstStyle>
            <a:lvl1pPr>
              <a:lnSpc>
                <a:spcPct val="100000"/>
              </a:lnSpc>
              <a:defRPr sz="4000" b="1">
                <a:solidFill>
                  <a:schemeClr val="bg1"/>
                </a:solidFill>
              </a:defRPr>
            </a:lvl1pPr>
          </a:lstStyle>
          <a:p>
            <a:pPr lvl="0"/>
            <a:r>
              <a:rPr lang="en-US"/>
              <a:t>3</a:t>
            </a:r>
          </a:p>
        </p:txBody>
      </p:sp>
      <p:sp>
        <p:nvSpPr>
          <p:cNvPr id="59" name="Text Placeholder 44">
            <a:extLst>
              <a:ext uri="{FF2B5EF4-FFF2-40B4-BE49-F238E27FC236}">
                <a16:creationId xmlns:a16="http://schemas.microsoft.com/office/drawing/2014/main" id="{CFCE1072-1ED0-4B33-A43C-826E625BEF7B}"/>
              </a:ext>
            </a:extLst>
          </p:cNvPr>
          <p:cNvSpPr>
            <a:spLocks noGrp="1"/>
          </p:cNvSpPr>
          <p:nvPr>
            <p:ph type="body" sz="quarter" idx="36" hasCustomPrompt="1"/>
          </p:nvPr>
        </p:nvSpPr>
        <p:spPr>
          <a:xfrm>
            <a:off x="9093441" y="3429000"/>
            <a:ext cx="2249423" cy="1577353"/>
          </a:xfrm>
        </p:spPr>
        <p:txBody>
          <a:bodyPr/>
          <a:lstStyle>
            <a:lvl1pPr algn="ctr">
              <a:defRPr sz="2200" b="0">
                <a:solidFill>
                  <a:schemeClr val="tx1"/>
                </a:solidFill>
              </a:defRPr>
            </a:lvl1pPr>
          </a:lstStyle>
          <a:p>
            <a:pPr lvl="0"/>
            <a:r>
              <a:rPr lang="en-US"/>
              <a:t>Use this version when having extremely long section title</a:t>
            </a:r>
          </a:p>
        </p:txBody>
      </p:sp>
      <p:sp>
        <p:nvSpPr>
          <p:cNvPr id="60" name="Oval 59">
            <a:extLst>
              <a:ext uri="{FF2B5EF4-FFF2-40B4-BE49-F238E27FC236}">
                <a16:creationId xmlns:a16="http://schemas.microsoft.com/office/drawing/2014/main" id="{DF92C8DD-ABB8-42F7-BEE2-06DA0B78AD07}"/>
              </a:ext>
            </a:extLst>
          </p:cNvPr>
          <p:cNvSpPr/>
          <p:nvPr userDrawn="1"/>
        </p:nvSpPr>
        <p:spPr>
          <a:xfrm>
            <a:off x="9765431" y="2246707"/>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7383FCEE-AC08-4B7C-816A-A554953F3655}"/>
              </a:ext>
            </a:extLst>
          </p:cNvPr>
          <p:cNvSpPr txBox="1"/>
          <p:nvPr userDrawn="1"/>
        </p:nvSpPr>
        <p:spPr>
          <a:xfrm>
            <a:off x="9846105" y="2349964"/>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62" name="Text Placeholder 4">
            <a:extLst>
              <a:ext uri="{FF2B5EF4-FFF2-40B4-BE49-F238E27FC236}">
                <a16:creationId xmlns:a16="http://schemas.microsoft.com/office/drawing/2014/main" id="{4BDB72DB-C64B-4C60-8ECD-9C18DF4C713F}"/>
              </a:ext>
            </a:extLst>
          </p:cNvPr>
          <p:cNvSpPr>
            <a:spLocks noGrp="1"/>
          </p:cNvSpPr>
          <p:nvPr>
            <p:ph type="body" sz="quarter" idx="37" hasCustomPrompt="1"/>
          </p:nvPr>
        </p:nvSpPr>
        <p:spPr>
          <a:xfrm>
            <a:off x="10210800" y="2310715"/>
            <a:ext cx="450850" cy="786384"/>
          </a:xfrm>
        </p:spPr>
        <p:txBody>
          <a:bodyPr anchor="ctr"/>
          <a:lstStyle>
            <a:lvl1pPr>
              <a:lnSpc>
                <a:spcPct val="100000"/>
              </a:lnSpc>
              <a:defRPr sz="4000" b="1">
                <a:solidFill>
                  <a:schemeClr val="bg1"/>
                </a:solidFill>
              </a:defRPr>
            </a:lvl1pPr>
          </a:lstStyle>
          <a:p>
            <a:pPr lvl="0"/>
            <a:r>
              <a:rPr lang="en-US"/>
              <a:t>4</a:t>
            </a:r>
          </a:p>
        </p:txBody>
      </p:sp>
    </p:spTree>
    <p:extLst>
      <p:ext uri="{BB962C8B-B14F-4D97-AF65-F5344CB8AC3E}">
        <p14:creationId xmlns:p14="http://schemas.microsoft.com/office/powerpoint/2010/main" val="266503205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C six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2DC4-7E35-413D-8D0C-FA7A97C1D6FF}"/>
              </a:ext>
            </a:extLst>
          </p:cNvPr>
          <p:cNvSpPr>
            <a:spLocks noGrp="1"/>
          </p:cNvSpPr>
          <p:nvPr>
            <p:ph type="title" hasCustomPrompt="1"/>
          </p:nvPr>
        </p:nvSpPr>
        <p:spPr>
          <a:xfrm>
            <a:off x="609600" y="612979"/>
            <a:ext cx="10274910" cy="443198"/>
          </a:xfrm>
        </p:spPr>
        <p:txBody>
          <a:bodyPr>
            <a:spAutoFit/>
          </a:bodyPr>
          <a:lstStyle>
            <a:lvl1pPr>
              <a:defRPr/>
            </a:lvl1pPr>
          </a:lstStyle>
          <a:p>
            <a:r>
              <a:rPr lang="en-US"/>
              <a:t>TABLE OF CONTENT</a:t>
            </a:r>
          </a:p>
        </p:txBody>
      </p:sp>
      <p:sp>
        <p:nvSpPr>
          <p:cNvPr id="45" name="Text Placeholder 44">
            <a:extLst>
              <a:ext uri="{FF2B5EF4-FFF2-40B4-BE49-F238E27FC236}">
                <a16:creationId xmlns:a16="http://schemas.microsoft.com/office/drawing/2014/main" id="{45D585A8-2EC1-4D6D-87EA-91CE5050DA6D}"/>
              </a:ext>
            </a:extLst>
          </p:cNvPr>
          <p:cNvSpPr>
            <a:spLocks noGrp="1"/>
          </p:cNvSpPr>
          <p:nvPr>
            <p:ph type="body" sz="quarter" idx="29" hasCustomPrompt="1"/>
          </p:nvPr>
        </p:nvSpPr>
        <p:spPr>
          <a:xfrm>
            <a:off x="1888695" y="1600200"/>
            <a:ext cx="3292904" cy="1188720"/>
          </a:xfrm>
        </p:spPr>
        <p:txBody>
          <a:bodyPr anchor="ctr"/>
          <a:lstStyle>
            <a:lvl1pPr algn="l">
              <a:defRPr sz="2400" b="0">
                <a:solidFill>
                  <a:schemeClr val="tx1"/>
                </a:solidFill>
              </a:defRPr>
            </a:lvl1pPr>
          </a:lstStyle>
          <a:p>
            <a:pPr lvl="0"/>
            <a:r>
              <a:rPr lang="en-US"/>
              <a:t>Use this version when having extremely long section title</a:t>
            </a:r>
          </a:p>
        </p:txBody>
      </p:sp>
      <p:sp>
        <p:nvSpPr>
          <p:cNvPr id="52" name="Text Placeholder 44">
            <a:extLst>
              <a:ext uri="{FF2B5EF4-FFF2-40B4-BE49-F238E27FC236}">
                <a16:creationId xmlns:a16="http://schemas.microsoft.com/office/drawing/2014/main" id="{F9AB521F-B5CB-4FCE-8920-983840307A83}"/>
              </a:ext>
            </a:extLst>
          </p:cNvPr>
          <p:cNvSpPr>
            <a:spLocks noGrp="1"/>
          </p:cNvSpPr>
          <p:nvPr>
            <p:ph type="body" sz="quarter" idx="31" hasCustomPrompt="1"/>
          </p:nvPr>
        </p:nvSpPr>
        <p:spPr>
          <a:xfrm>
            <a:off x="1888695" y="5061970"/>
            <a:ext cx="3292904" cy="1188720"/>
          </a:xfrm>
        </p:spPr>
        <p:txBody>
          <a:bodyPr anchor="ctr"/>
          <a:lstStyle>
            <a:lvl1pPr algn="l">
              <a:defRPr sz="2400" b="0">
                <a:solidFill>
                  <a:schemeClr val="tx1"/>
                </a:solidFill>
              </a:defRPr>
            </a:lvl1pPr>
          </a:lstStyle>
          <a:p>
            <a:pPr lvl="0"/>
            <a:r>
              <a:rPr lang="en-US"/>
              <a:t>Use this version when having extremely long section title</a:t>
            </a:r>
          </a:p>
        </p:txBody>
      </p:sp>
      <p:sp>
        <p:nvSpPr>
          <p:cNvPr id="64" name="Text Placeholder 44">
            <a:extLst>
              <a:ext uri="{FF2B5EF4-FFF2-40B4-BE49-F238E27FC236}">
                <a16:creationId xmlns:a16="http://schemas.microsoft.com/office/drawing/2014/main" id="{C53A4AF7-6838-4DD8-BD9C-0DC97F209445}"/>
              </a:ext>
            </a:extLst>
          </p:cNvPr>
          <p:cNvSpPr>
            <a:spLocks noGrp="1"/>
          </p:cNvSpPr>
          <p:nvPr>
            <p:ph type="body" sz="quarter" idx="33" hasCustomPrompt="1"/>
          </p:nvPr>
        </p:nvSpPr>
        <p:spPr>
          <a:xfrm>
            <a:off x="1888695" y="3289772"/>
            <a:ext cx="3292904" cy="1188720"/>
          </a:xfrm>
        </p:spPr>
        <p:txBody>
          <a:bodyPr anchor="ctr"/>
          <a:lstStyle>
            <a:lvl1pPr algn="l">
              <a:defRPr sz="2400" b="0">
                <a:solidFill>
                  <a:schemeClr val="tx1"/>
                </a:solidFill>
              </a:defRPr>
            </a:lvl1pPr>
          </a:lstStyle>
          <a:p>
            <a:pPr lvl="0"/>
            <a:r>
              <a:rPr lang="en-US"/>
              <a:t>Use this version when having extremely long section title</a:t>
            </a:r>
          </a:p>
        </p:txBody>
      </p:sp>
      <p:sp>
        <p:nvSpPr>
          <p:cNvPr id="30" name="Oval 29">
            <a:extLst>
              <a:ext uri="{FF2B5EF4-FFF2-40B4-BE49-F238E27FC236}">
                <a16:creationId xmlns:a16="http://schemas.microsoft.com/office/drawing/2014/main" id="{07FA2CC9-834D-4DD8-83AC-D94A093F5253}"/>
              </a:ext>
            </a:extLst>
          </p:cNvPr>
          <p:cNvSpPr/>
          <p:nvPr userDrawn="1"/>
        </p:nvSpPr>
        <p:spPr>
          <a:xfrm>
            <a:off x="609600" y="1718742"/>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F264E04-7DC0-4CFE-899F-B54B46AAAB16}"/>
              </a:ext>
            </a:extLst>
          </p:cNvPr>
          <p:cNvSpPr txBox="1"/>
          <p:nvPr userDrawn="1"/>
        </p:nvSpPr>
        <p:spPr>
          <a:xfrm>
            <a:off x="690274" y="1821999"/>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32" name="Text Placeholder 4">
            <a:extLst>
              <a:ext uri="{FF2B5EF4-FFF2-40B4-BE49-F238E27FC236}">
                <a16:creationId xmlns:a16="http://schemas.microsoft.com/office/drawing/2014/main" id="{31A6C9AD-623C-4ECF-B86E-89478E058195}"/>
              </a:ext>
            </a:extLst>
          </p:cNvPr>
          <p:cNvSpPr>
            <a:spLocks noGrp="1"/>
          </p:cNvSpPr>
          <p:nvPr>
            <p:ph type="body" sz="quarter" idx="21" hasCustomPrompt="1"/>
          </p:nvPr>
        </p:nvSpPr>
        <p:spPr>
          <a:xfrm>
            <a:off x="1054969" y="1782750"/>
            <a:ext cx="450850" cy="786384"/>
          </a:xfrm>
        </p:spPr>
        <p:txBody>
          <a:bodyPr anchor="ctr"/>
          <a:lstStyle>
            <a:lvl1pPr>
              <a:lnSpc>
                <a:spcPct val="100000"/>
              </a:lnSpc>
              <a:defRPr sz="4000" b="1">
                <a:solidFill>
                  <a:schemeClr val="bg1"/>
                </a:solidFill>
              </a:defRPr>
            </a:lvl1pPr>
          </a:lstStyle>
          <a:p>
            <a:pPr lvl="0"/>
            <a:r>
              <a:rPr lang="en-US"/>
              <a:t>1</a:t>
            </a:r>
          </a:p>
        </p:txBody>
      </p:sp>
      <p:sp>
        <p:nvSpPr>
          <p:cNvPr id="33" name="Oval 32">
            <a:extLst>
              <a:ext uri="{FF2B5EF4-FFF2-40B4-BE49-F238E27FC236}">
                <a16:creationId xmlns:a16="http://schemas.microsoft.com/office/drawing/2014/main" id="{4029D2C0-EC08-48A7-8C7C-E34B8A7B6481}"/>
              </a:ext>
            </a:extLst>
          </p:cNvPr>
          <p:cNvSpPr/>
          <p:nvPr userDrawn="1"/>
        </p:nvSpPr>
        <p:spPr>
          <a:xfrm>
            <a:off x="591419" y="3462609"/>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04D53C98-359A-42F5-A16A-2AE482DA5893}"/>
              </a:ext>
            </a:extLst>
          </p:cNvPr>
          <p:cNvSpPr txBox="1"/>
          <p:nvPr userDrawn="1"/>
        </p:nvSpPr>
        <p:spPr>
          <a:xfrm>
            <a:off x="672093" y="3565866"/>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35" name="Text Placeholder 4">
            <a:extLst>
              <a:ext uri="{FF2B5EF4-FFF2-40B4-BE49-F238E27FC236}">
                <a16:creationId xmlns:a16="http://schemas.microsoft.com/office/drawing/2014/main" id="{305DB106-55E8-41F2-AE91-534CC00AB62A}"/>
              </a:ext>
            </a:extLst>
          </p:cNvPr>
          <p:cNvSpPr>
            <a:spLocks noGrp="1"/>
          </p:cNvSpPr>
          <p:nvPr>
            <p:ph type="body" sz="quarter" idx="41" hasCustomPrompt="1"/>
          </p:nvPr>
        </p:nvSpPr>
        <p:spPr>
          <a:xfrm>
            <a:off x="1036788" y="3526617"/>
            <a:ext cx="450850" cy="786384"/>
          </a:xfrm>
        </p:spPr>
        <p:txBody>
          <a:bodyPr anchor="ctr"/>
          <a:lstStyle>
            <a:lvl1pPr>
              <a:lnSpc>
                <a:spcPct val="100000"/>
              </a:lnSpc>
              <a:defRPr sz="4000" b="1">
                <a:solidFill>
                  <a:schemeClr val="bg1"/>
                </a:solidFill>
              </a:defRPr>
            </a:lvl1pPr>
          </a:lstStyle>
          <a:p>
            <a:pPr lvl="0"/>
            <a:r>
              <a:rPr lang="en-US"/>
              <a:t>2</a:t>
            </a:r>
          </a:p>
        </p:txBody>
      </p:sp>
      <p:sp>
        <p:nvSpPr>
          <p:cNvPr id="36" name="Oval 35">
            <a:extLst>
              <a:ext uri="{FF2B5EF4-FFF2-40B4-BE49-F238E27FC236}">
                <a16:creationId xmlns:a16="http://schemas.microsoft.com/office/drawing/2014/main" id="{D0A2827E-5BEF-4700-BED7-B5703A2A334C}"/>
              </a:ext>
            </a:extLst>
          </p:cNvPr>
          <p:cNvSpPr/>
          <p:nvPr userDrawn="1"/>
        </p:nvSpPr>
        <p:spPr>
          <a:xfrm>
            <a:off x="609600" y="5135123"/>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69FDD3-F77E-4B82-9D0B-4F23E5572AE3}"/>
              </a:ext>
            </a:extLst>
          </p:cNvPr>
          <p:cNvSpPr txBox="1"/>
          <p:nvPr userDrawn="1"/>
        </p:nvSpPr>
        <p:spPr>
          <a:xfrm>
            <a:off x="690274" y="5238380"/>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38" name="Text Placeholder 4">
            <a:extLst>
              <a:ext uri="{FF2B5EF4-FFF2-40B4-BE49-F238E27FC236}">
                <a16:creationId xmlns:a16="http://schemas.microsoft.com/office/drawing/2014/main" id="{A27DA2EB-0C1C-41F1-AFB4-0ED6D231FF8A}"/>
              </a:ext>
            </a:extLst>
          </p:cNvPr>
          <p:cNvSpPr>
            <a:spLocks noGrp="1"/>
          </p:cNvSpPr>
          <p:nvPr>
            <p:ph type="body" sz="quarter" idx="42" hasCustomPrompt="1"/>
          </p:nvPr>
        </p:nvSpPr>
        <p:spPr>
          <a:xfrm>
            <a:off x="1054969" y="5199131"/>
            <a:ext cx="450850" cy="786384"/>
          </a:xfrm>
        </p:spPr>
        <p:txBody>
          <a:bodyPr anchor="ctr"/>
          <a:lstStyle>
            <a:lvl1pPr>
              <a:lnSpc>
                <a:spcPct val="100000"/>
              </a:lnSpc>
              <a:defRPr sz="4000" b="1">
                <a:solidFill>
                  <a:schemeClr val="bg1"/>
                </a:solidFill>
              </a:defRPr>
            </a:lvl1pPr>
          </a:lstStyle>
          <a:p>
            <a:pPr lvl="0"/>
            <a:r>
              <a:rPr lang="en-US"/>
              <a:t>3</a:t>
            </a:r>
          </a:p>
        </p:txBody>
      </p:sp>
      <p:sp>
        <p:nvSpPr>
          <p:cNvPr id="40" name="Text Placeholder 44">
            <a:extLst>
              <a:ext uri="{FF2B5EF4-FFF2-40B4-BE49-F238E27FC236}">
                <a16:creationId xmlns:a16="http://schemas.microsoft.com/office/drawing/2014/main" id="{3197AD70-138E-4730-84B3-F98954ABCAC5}"/>
              </a:ext>
            </a:extLst>
          </p:cNvPr>
          <p:cNvSpPr>
            <a:spLocks noGrp="1"/>
          </p:cNvSpPr>
          <p:nvPr>
            <p:ph type="body" sz="quarter" idx="43" hasCustomPrompt="1"/>
          </p:nvPr>
        </p:nvSpPr>
        <p:spPr>
          <a:xfrm>
            <a:off x="8289496" y="1594531"/>
            <a:ext cx="3292904" cy="1188720"/>
          </a:xfrm>
        </p:spPr>
        <p:txBody>
          <a:bodyPr anchor="ctr"/>
          <a:lstStyle>
            <a:lvl1pPr algn="l">
              <a:defRPr sz="2400" b="0">
                <a:solidFill>
                  <a:schemeClr val="tx1"/>
                </a:solidFill>
              </a:defRPr>
            </a:lvl1pPr>
          </a:lstStyle>
          <a:p>
            <a:pPr lvl="0"/>
            <a:r>
              <a:rPr lang="en-US"/>
              <a:t>Use this version when having extremely long section title</a:t>
            </a:r>
          </a:p>
        </p:txBody>
      </p:sp>
      <p:sp>
        <p:nvSpPr>
          <p:cNvPr id="41" name="Text Placeholder 44">
            <a:extLst>
              <a:ext uri="{FF2B5EF4-FFF2-40B4-BE49-F238E27FC236}">
                <a16:creationId xmlns:a16="http://schemas.microsoft.com/office/drawing/2014/main" id="{4F174183-A631-4E1F-A90D-BBAD2707C101}"/>
              </a:ext>
            </a:extLst>
          </p:cNvPr>
          <p:cNvSpPr>
            <a:spLocks noGrp="1"/>
          </p:cNvSpPr>
          <p:nvPr>
            <p:ph type="body" sz="quarter" idx="44" hasCustomPrompt="1"/>
          </p:nvPr>
        </p:nvSpPr>
        <p:spPr>
          <a:xfrm>
            <a:off x="8289496" y="5056301"/>
            <a:ext cx="3292904" cy="1188720"/>
          </a:xfrm>
        </p:spPr>
        <p:txBody>
          <a:bodyPr anchor="ctr"/>
          <a:lstStyle>
            <a:lvl1pPr algn="l">
              <a:defRPr sz="2400" b="0">
                <a:solidFill>
                  <a:schemeClr val="tx1"/>
                </a:solidFill>
              </a:defRPr>
            </a:lvl1pPr>
          </a:lstStyle>
          <a:p>
            <a:pPr lvl="0"/>
            <a:r>
              <a:rPr lang="en-US"/>
              <a:t>Use this version when having extremely long section title</a:t>
            </a:r>
          </a:p>
        </p:txBody>
      </p:sp>
      <p:sp>
        <p:nvSpPr>
          <p:cNvPr id="42" name="Text Placeholder 44">
            <a:extLst>
              <a:ext uri="{FF2B5EF4-FFF2-40B4-BE49-F238E27FC236}">
                <a16:creationId xmlns:a16="http://schemas.microsoft.com/office/drawing/2014/main" id="{A0293C77-3765-4473-A800-F7C273EAF7FB}"/>
              </a:ext>
            </a:extLst>
          </p:cNvPr>
          <p:cNvSpPr>
            <a:spLocks noGrp="1"/>
          </p:cNvSpPr>
          <p:nvPr>
            <p:ph type="body" sz="quarter" idx="45" hasCustomPrompt="1"/>
          </p:nvPr>
        </p:nvSpPr>
        <p:spPr>
          <a:xfrm>
            <a:off x="8289496" y="3284103"/>
            <a:ext cx="3292904" cy="1188720"/>
          </a:xfrm>
        </p:spPr>
        <p:txBody>
          <a:bodyPr anchor="ctr"/>
          <a:lstStyle>
            <a:lvl1pPr algn="l">
              <a:defRPr sz="2400" b="0">
                <a:solidFill>
                  <a:schemeClr val="tx1"/>
                </a:solidFill>
              </a:defRPr>
            </a:lvl1pPr>
          </a:lstStyle>
          <a:p>
            <a:pPr lvl="0"/>
            <a:r>
              <a:rPr lang="en-US"/>
              <a:t>Use this version when having extremely long section title</a:t>
            </a:r>
          </a:p>
        </p:txBody>
      </p:sp>
      <p:sp>
        <p:nvSpPr>
          <p:cNvPr id="43" name="Oval 42">
            <a:extLst>
              <a:ext uri="{FF2B5EF4-FFF2-40B4-BE49-F238E27FC236}">
                <a16:creationId xmlns:a16="http://schemas.microsoft.com/office/drawing/2014/main" id="{1198014B-1366-42DA-91F8-D7EC52B0C14F}"/>
              </a:ext>
            </a:extLst>
          </p:cNvPr>
          <p:cNvSpPr/>
          <p:nvPr userDrawn="1"/>
        </p:nvSpPr>
        <p:spPr>
          <a:xfrm>
            <a:off x="7010401" y="1713073"/>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CDEDAAA-65A7-4F81-912C-6666FA31D426}"/>
              </a:ext>
            </a:extLst>
          </p:cNvPr>
          <p:cNvSpPr txBox="1"/>
          <p:nvPr userDrawn="1"/>
        </p:nvSpPr>
        <p:spPr>
          <a:xfrm>
            <a:off x="7091075" y="1816330"/>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47" name="Text Placeholder 4">
            <a:extLst>
              <a:ext uri="{FF2B5EF4-FFF2-40B4-BE49-F238E27FC236}">
                <a16:creationId xmlns:a16="http://schemas.microsoft.com/office/drawing/2014/main" id="{1574879E-1FE4-40E2-8584-7D59B86E4F67}"/>
              </a:ext>
            </a:extLst>
          </p:cNvPr>
          <p:cNvSpPr>
            <a:spLocks noGrp="1"/>
          </p:cNvSpPr>
          <p:nvPr>
            <p:ph type="body" sz="quarter" idx="46" hasCustomPrompt="1"/>
          </p:nvPr>
        </p:nvSpPr>
        <p:spPr>
          <a:xfrm>
            <a:off x="7455770" y="1777081"/>
            <a:ext cx="450850" cy="786384"/>
          </a:xfrm>
        </p:spPr>
        <p:txBody>
          <a:bodyPr anchor="ctr"/>
          <a:lstStyle>
            <a:lvl1pPr>
              <a:lnSpc>
                <a:spcPct val="100000"/>
              </a:lnSpc>
              <a:defRPr sz="4000" b="1">
                <a:solidFill>
                  <a:schemeClr val="bg1"/>
                </a:solidFill>
              </a:defRPr>
            </a:lvl1pPr>
          </a:lstStyle>
          <a:p>
            <a:pPr lvl="0"/>
            <a:r>
              <a:rPr lang="en-US"/>
              <a:t>4</a:t>
            </a:r>
          </a:p>
        </p:txBody>
      </p:sp>
      <p:sp>
        <p:nvSpPr>
          <p:cNvPr id="48" name="Oval 47">
            <a:extLst>
              <a:ext uri="{FF2B5EF4-FFF2-40B4-BE49-F238E27FC236}">
                <a16:creationId xmlns:a16="http://schemas.microsoft.com/office/drawing/2014/main" id="{6E58DA0E-1344-4166-ACF4-68F5B534BE7A}"/>
              </a:ext>
            </a:extLst>
          </p:cNvPr>
          <p:cNvSpPr/>
          <p:nvPr userDrawn="1"/>
        </p:nvSpPr>
        <p:spPr>
          <a:xfrm>
            <a:off x="6992220" y="3456940"/>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6CD9FF5-E221-41C6-BE1F-6D295210F5EC}"/>
              </a:ext>
            </a:extLst>
          </p:cNvPr>
          <p:cNvSpPr txBox="1"/>
          <p:nvPr userDrawn="1"/>
        </p:nvSpPr>
        <p:spPr>
          <a:xfrm>
            <a:off x="7072894" y="3560197"/>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53" name="Text Placeholder 4">
            <a:extLst>
              <a:ext uri="{FF2B5EF4-FFF2-40B4-BE49-F238E27FC236}">
                <a16:creationId xmlns:a16="http://schemas.microsoft.com/office/drawing/2014/main" id="{C1F66C7C-E5AB-40AE-831C-652D695298C5}"/>
              </a:ext>
            </a:extLst>
          </p:cNvPr>
          <p:cNvSpPr>
            <a:spLocks noGrp="1"/>
          </p:cNvSpPr>
          <p:nvPr>
            <p:ph type="body" sz="quarter" idx="47" hasCustomPrompt="1"/>
          </p:nvPr>
        </p:nvSpPr>
        <p:spPr>
          <a:xfrm>
            <a:off x="7437589" y="3520948"/>
            <a:ext cx="450850" cy="786384"/>
          </a:xfrm>
        </p:spPr>
        <p:txBody>
          <a:bodyPr anchor="ctr"/>
          <a:lstStyle>
            <a:lvl1pPr>
              <a:lnSpc>
                <a:spcPct val="100000"/>
              </a:lnSpc>
              <a:defRPr sz="4000" b="1">
                <a:solidFill>
                  <a:schemeClr val="bg1"/>
                </a:solidFill>
              </a:defRPr>
            </a:lvl1pPr>
          </a:lstStyle>
          <a:p>
            <a:pPr lvl="0"/>
            <a:r>
              <a:rPr lang="en-US"/>
              <a:t>5</a:t>
            </a:r>
          </a:p>
        </p:txBody>
      </p:sp>
      <p:sp>
        <p:nvSpPr>
          <p:cNvPr id="54" name="Oval 53">
            <a:extLst>
              <a:ext uri="{FF2B5EF4-FFF2-40B4-BE49-F238E27FC236}">
                <a16:creationId xmlns:a16="http://schemas.microsoft.com/office/drawing/2014/main" id="{DA2D5417-CF0D-47B5-80CA-4FDC3C859ED3}"/>
              </a:ext>
            </a:extLst>
          </p:cNvPr>
          <p:cNvSpPr/>
          <p:nvPr userDrawn="1"/>
        </p:nvSpPr>
        <p:spPr>
          <a:xfrm>
            <a:off x="7010401" y="5129454"/>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F6C5258C-97CC-44C4-9FA0-F2AD1AD1B063}"/>
              </a:ext>
            </a:extLst>
          </p:cNvPr>
          <p:cNvSpPr txBox="1"/>
          <p:nvPr userDrawn="1"/>
        </p:nvSpPr>
        <p:spPr>
          <a:xfrm>
            <a:off x="7091075" y="5232711"/>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56" name="Text Placeholder 4">
            <a:extLst>
              <a:ext uri="{FF2B5EF4-FFF2-40B4-BE49-F238E27FC236}">
                <a16:creationId xmlns:a16="http://schemas.microsoft.com/office/drawing/2014/main" id="{9D0C2391-C2E7-4883-A0C9-020316806B66}"/>
              </a:ext>
            </a:extLst>
          </p:cNvPr>
          <p:cNvSpPr>
            <a:spLocks noGrp="1"/>
          </p:cNvSpPr>
          <p:nvPr>
            <p:ph type="body" sz="quarter" idx="48" hasCustomPrompt="1"/>
          </p:nvPr>
        </p:nvSpPr>
        <p:spPr>
          <a:xfrm>
            <a:off x="7455770" y="5193462"/>
            <a:ext cx="450850" cy="786384"/>
          </a:xfrm>
        </p:spPr>
        <p:txBody>
          <a:bodyPr anchor="ctr"/>
          <a:lstStyle>
            <a:lvl1pPr>
              <a:lnSpc>
                <a:spcPct val="100000"/>
              </a:lnSpc>
              <a:defRPr sz="4000" b="1">
                <a:solidFill>
                  <a:schemeClr val="bg1"/>
                </a:solidFill>
              </a:defRPr>
            </a:lvl1pPr>
          </a:lstStyle>
          <a:p>
            <a:pPr lvl="0"/>
            <a:r>
              <a:rPr lang="en-US"/>
              <a:t>6</a:t>
            </a:r>
          </a:p>
        </p:txBody>
      </p:sp>
      <p:sp>
        <p:nvSpPr>
          <p:cNvPr id="28" name="Picture Placeholder 3">
            <a:extLst>
              <a:ext uri="{FF2B5EF4-FFF2-40B4-BE49-F238E27FC236}">
                <a16:creationId xmlns:a16="http://schemas.microsoft.com/office/drawing/2014/main" id="{FF298F55-2017-4C4F-B281-E9F2C966DE55}"/>
              </a:ext>
            </a:extLst>
          </p:cNvPr>
          <p:cNvSpPr>
            <a:spLocks noGrp="1"/>
          </p:cNvSpPr>
          <p:nvPr>
            <p:ph type="pic" sz="quarter" idx="49" hasCustomPrompt="1"/>
          </p:nvPr>
        </p:nvSpPr>
        <p:spPr>
          <a:xfrm>
            <a:off x="6096000" y="1593850"/>
            <a:ext cx="18288" cy="4651375"/>
          </a:xfrm>
          <a:solidFill>
            <a:schemeClr val="tx2"/>
          </a:solidFill>
        </p:spPr>
        <p:txBody>
          <a:bodyPr/>
          <a:lstStyle/>
          <a:p>
            <a:r>
              <a:rPr lang="en-US"/>
              <a:t> </a:t>
            </a:r>
          </a:p>
        </p:txBody>
      </p:sp>
    </p:spTree>
    <p:extLst>
      <p:ext uri="{BB962C8B-B14F-4D97-AF65-F5344CB8AC3E}">
        <p14:creationId xmlns:p14="http://schemas.microsoft.com/office/powerpoint/2010/main" val="1415911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C fiv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2DC4-7E35-413D-8D0C-FA7A97C1D6FF}"/>
              </a:ext>
            </a:extLst>
          </p:cNvPr>
          <p:cNvSpPr>
            <a:spLocks noGrp="1"/>
          </p:cNvSpPr>
          <p:nvPr>
            <p:ph type="title" hasCustomPrompt="1"/>
          </p:nvPr>
        </p:nvSpPr>
        <p:spPr>
          <a:xfrm>
            <a:off x="609600" y="612979"/>
            <a:ext cx="10274910" cy="443198"/>
          </a:xfrm>
        </p:spPr>
        <p:txBody>
          <a:bodyPr>
            <a:spAutoFit/>
          </a:bodyPr>
          <a:lstStyle>
            <a:lvl1pPr>
              <a:defRPr/>
            </a:lvl1pPr>
          </a:lstStyle>
          <a:p>
            <a:r>
              <a:rPr lang="en-US"/>
              <a:t>TABLE OF CONTENT</a:t>
            </a:r>
          </a:p>
        </p:txBody>
      </p:sp>
      <p:sp>
        <p:nvSpPr>
          <p:cNvPr id="45" name="Text Placeholder 44">
            <a:extLst>
              <a:ext uri="{FF2B5EF4-FFF2-40B4-BE49-F238E27FC236}">
                <a16:creationId xmlns:a16="http://schemas.microsoft.com/office/drawing/2014/main" id="{45D585A8-2EC1-4D6D-87EA-91CE5050DA6D}"/>
              </a:ext>
            </a:extLst>
          </p:cNvPr>
          <p:cNvSpPr>
            <a:spLocks noGrp="1"/>
          </p:cNvSpPr>
          <p:nvPr>
            <p:ph type="body" sz="quarter" idx="29" hasCustomPrompt="1"/>
          </p:nvPr>
        </p:nvSpPr>
        <p:spPr>
          <a:xfrm>
            <a:off x="1888695" y="1600200"/>
            <a:ext cx="3292904" cy="1188720"/>
          </a:xfrm>
        </p:spPr>
        <p:txBody>
          <a:bodyPr anchor="ctr"/>
          <a:lstStyle>
            <a:lvl1pPr algn="l">
              <a:defRPr sz="2400" b="0">
                <a:solidFill>
                  <a:schemeClr val="tx1"/>
                </a:solidFill>
              </a:defRPr>
            </a:lvl1pPr>
          </a:lstStyle>
          <a:p>
            <a:pPr lvl="0"/>
            <a:r>
              <a:rPr lang="en-US"/>
              <a:t>Use this version when having extremely long section title</a:t>
            </a:r>
          </a:p>
        </p:txBody>
      </p:sp>
      <p:sp>
        <p:nvSpPr>
          <p:cNvPr id="52" name="Text Placeholder 44">
            <a:extLst>
              <a:ext uri="{FF2B5EF4-FFF2-40B4-BE49-F238E27FC236}">
                <a16:creationId xmlns:a16="http://schemas.microsoft.com/office/drawing/2014/main" id="{F9AB521F-B5CB-4FCE-8920-983840307A83}"/>
              </a:ext>
            </a:extLst>
          </p:cNvPr>
          <p:cNvSpPr>
            <a:spLocks noGrp="1"/>
          </p:cNvSpPr>
          <p:nvPr>
            <p:ph type="body" sz="quarter" idx="31" hasCustomPrompt="1"/>
          </p:nvPr>
        </p:nvSpPr>
        <p:spPr>
          <a:xfrm>
            <a:off x="1888695" y="5061970"/>
            <a:ext cx="3292904" cy="1188720"/>
          </a:xfrm>
        </p:spPr>
        <p:txBody>
          <a:bodyPr anchor="ctr"/>
          <a:lstStyle>
            <a:lvl1pPr algn="l">
              <a:defRPr sz="2400" b="0">
                <a:solidFill>
                  <a:schemeClr val="tx1"/>
                </a:solidFill>
              </a:defRPr>
            </a:lvl1pPr>
          </a:lstStyle>
          <a:p>
            <a:pPr lvl="0"/>
            <a:r>
              <a:rPr lang="en-US"/>
              <a:t>Use this version when having extremely long section title</a:t>
            </a:r>
          </a:p>
        </p:txBody>
      </p:sp>
      <p:sp>
        <p:nvSpPr>
          <p:cNvPr id="64" name="Text Placeholder 44">
            <a:extLst>
              <a:ext uri="{FF2B5EF4-FFF2-40B4-BE49-F238E27FC236}">
                <a16:creationId xmlns:a16="http://schemas.microsoft.com/office/drawing/2014/main" id="{C53A4AF7-6838-4DD8-BD9C-0DC97F209445}"/>
              </a:ext>
            </a:extLst>
          </p:cNvPr>
          <p:cNvSpPr>
            <a:spLocks noGrp="1"/>
          </p:cNvSpPr>
          <p:nvPr>
            <p:ph type="body" sz="quarter" idx="33" hasCustomPrompt="1"/>
          </p:nvPr>
        </p:nvSpPr>
        <p:spPr>
          <a:xfrm>
            <a:off x="1888695" y="3289772"/>
            <a:ext cx="3292904" cy="1188720"/>
          </a:xfrm>
        </p:spPr>
        <p:txBody>
          <a:bodyPr anchor="ctr"/>
          <a:lstStyle>
            <a:lvl1pPr algn="l">
              <a:defRPr sz="2400" b="0">
                <a:solidFill>
                  <a:schemeClr val="tx1"/>
                </a:solidFill>
              </a:defRPr>
            </a:lvl1pPr>
          </a:lstStyle>
          <a:p>
            <a:pPr lvl="0"/>
            <a:r>
              <a:rPr lang="en-US"/>
              <a:t>Use this version when having extremely long section title</a:t>
            </a:r>
          </a:p>
        </p:txBody>
      </p:sp>
      <p:sp>
        <p:nvSpPr>
          <p:cNvPr id="30" name="Oval 29">
            <a:extLst>
              <a:ext uri="{FF2B5EF4-FFF2-40B4-BE49-F238E27FC236}">
                <a16:creationId xmlns:a16="http://schemas.microsoft.com/office/drawing/2014/main" id="{07FA2CC9-834D-4DD8-83AC-D94A093F5253}"/>
              </a:ext>
            </a:extLst>
          </p:cNvPr>
          <p:cNvSpPr/>
          <p:nvPr userDrawn="1"/>
        </p:nvSpPr>
        <p:spPr>
          <a:xfrm>
            <a:off x="609600" y="1718742"/>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F264E04-7DC0-4CFE-899F-B54B46AAAB16}"/>
              </a:ext>
            </a:extLst>
          </p:cNvPr>
          <p:cNvSpPr txBox="1"/>
          <p:nvPr userDrawn="1"/>
        </p:nvSpPr>
        <p:spPr>
          <a:xfrm>
            <a:off x="690274" y="1821999"/>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32" name="Text Placeholder 4">
            <a:extLst>
              <a:ext uri="{FF2B5EF4-FFF2-40B4-BE49-F238E27FC236}">
                <a16:creationId xmlns:a16="http://schemas.microsoft.com/office/drawing/2014/main" id="{31A6C9AD-623C-4ECF-B86E-89478E058195}"/>
              </a:ext>
            </a:extLst>
          </p:cNvPr>
          <p:cNvSpPr>
            <a:spLocks noGrp="1"/>
          </p:cNvSpPr>
          <p:nvPr>
            <p:ph type="body" sz="quarter" idx="21" hasCustomPrompt="1"/>
          </p:nvPr>
        </p:nvSpPr>
        <p:spPr>
          <a:xfrm>
            <a:off x="1054969" y="1782750"/>
            <a:ext cx="450850" cy="786384"/>
          </a:xfrm>
        </p:spPr>
        <p:txBody>
          <a:bodyPr anchor="ctr"/>
          <a:lstStyle>
            <a:lvl1pPr>
              <a:lnSpc>
                <a:spcPct val="100000"/>
              </a:lnSpc>
              <a:defRPr sz="4000" b="1">
                <a:solidFill>
                  <a:schemeClr val="bg1"/>
                </a:solidFill>
              </a:defRPr>
            </a:lvl1pPr>
          </a:lstStyle>
          <a:p>
            <a:pPr lvl="0"/>
            <a:r>
              <a:rPr lang="en-US"/>
              <a:t>1</a:t>
            </a:r>
          </a:p>
        </p:txBody>
      </p:sp>
      <p:sp>
        <p:nvSpPr>
          <p:cNvPr id="33" name="Oval 32">
            <a:extLst>
              <a:ext uri="{FF2B5EF4-FFF2-40B4-BE49-F238E27FC236}">
                <a16:creationId xmlns:a16="http://schemas.microsoft.com/office/drawing/2014/main" id="{4029D2C0-EC08-48A7-8C7C-E34B8A7B6481}"/>
              </a:ext>
            </a:extLst>
          </p:cNvPr>
          <p:cNvSpPr/>
          <p:nvPr userDrawn="1"/>
        </p:nvSpPr>
        <p:spPr>
          <a:xfrm>
            <a:off x="591419" y="3462609"/>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04D53C98-359A-42F5-A16A-2AE482DA5893}"/>
              </a:ext>
            </a:extLst>
          </p:cNvPr>
          <p:cNvSpPr txBox="1"/>
          <p:nvPr userDrawn="1"/>
        </p:nvSpPr>
        <p:spPr>
          <a:xfrm>
            <a:off x="672093" y="3565866"/>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35" name="Text Placeholder 4">
            <a:extLst>
              <a:ext uri="{FF2B5EF4-FFF2-40B4-BE49-F238E27FC236}">
                <a16:creationId xmlns:a16="http://schemas.microsoft.com/office/drawing/2014/main" id="{305DB106-55E8-41F2-AE91-534CC00AB62A}"/>
              </a:ext>
            </a:extLst>
          </p:cNvPr>
          <p:cNvSpPr>
            <a:spLocks noGrp="1"/>
          </p:cNvSpPr>
          <p:nvPr>
            <p:ph type="body" sz="quarter" idx="41" hasCustomPrompt="1"/>
          </p:nvPr>
        </p:nvSpPr>
        <p:spPr>
          <a:xfrm>
            <a:off x="1036788" y="3526617"/>
            <a:ext cx="450850" cy="786384"/>
          </a:xfrm>
        </p:spPr>
        <p:txBody>
          <a:bodyPr anchor="ctr"/>
          <a:lstStyle>
            <a:lvl1pPr>
              <a:lnSpc>
                <a:spcPct val="100000"/>
              </a:lnSpc>
              <a:defRPr sz="4000" b="1">
                <a:solidFill>
                  <a:schemeClr val="bg1"/>
                </a:solidFill>
              </a:defRPr>
            </a:lvl1pPr>
          </a:lstStyle>
          <a:p>
            <a:pPr lvl="0"/>
            <a:r>
              <a:rPr lang="en-US"/>
              <a:t>2</a:t>
            </a:r>
          </a:p>
        </p:txBody>
      </p:sp>
      <p:sp>
        <p:nvSpPr>
          <p:cNvPr id="36" name="Oval 35">
            <a:extLst>
              <a:ext uri="{FF2B5EF4-FFF2-40B4-BE49-F238E27FC236}">
                <a16:creationId xmlns:a16="http://schemas.microsoft.com/office/drawing/2014/main" id="{D0A2827E-5BEF-4700-BED7-B5703A2A334C}"/>
              </a:ext>
            </a:extLst>
          </p:cNvPr>
          <p:cNvSpPr/>
          <p:nvPr userDrawn="1"/>
        </p:nvSpPr>
        <p:spPr>
          <a:xfrm>
            <a:off x="609600" y="5135123"/>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69FDD3-F77E-4B82-9D0B-4F23E5572AE3}"/>
              </a:ext>
            </a:extLst>
          </p:cNvPr>
          <p:cNvSpPr txBox="1"/>
          <p:nvPr userDrawn="1"/>
        </p:nvSpPr>
        <p:spPr>
          <a:xfrm>
            <a:off x="690274" y="5238380"/>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38" name="Text Placeholder 4">
            <a:extLst>
              <a:ext uri="{FF2B5EF4-FFF2-40B4-BE49-F238E27FC236}">
                <a16:creationId xmlns:a16="http://schemas.microsoft.com/office/drawing/2014/main" id="{A27DA2EB-0C1C-41F1-AFB4-0ED6D231FF8A}"/>
              </a:ext>
            </a:extLst>
          </p:cNvPr>
          <p:cNvSpPr>
            <a:spLocks noGrp="1"/>
          </p:cNvSpPr>
          <p:nvPr>
            <p:ph type="body" sz="quarter" idx="42" hasCustomPrompt="1"/>
          </p:nvPr>
        </p:nvSpPr>
        <p:spPr>
          <a:xfrm>
            <a:off x="1054969" y="5199131"/>
            <a:ext cx="450850" cy="786384"/>
          </a:xfrm>
        </p:spPr>
        <p:txBody>
          <a:bodyPr anchor="ctr"/>
          <a:lstStyle>
            <a:lvl1pPr>
              <a:lnSpc>
                <a:spcPct val="100000"/>
              </a:lnSpc>
              <a:defRPr sz="4000" b="1">
                <a:solidFill>
                  <a:schemeClr val="bg1"/>
                </a:solidFill>
              </a:defRPr>
            </a:lvl1pPr>
          </a:lstStyle>
          <a:p>
            <a:pPr lvl="0"/>
            <a:r>
              <a:rPr lang="en-US"/>
              <a:t>3</a:t>
            </a:r>
          </a:p>
        </p:txBody>
      </p:sp>
      <p:sp>
        <p:nvSpPr>
          <p:cNvPr id="40" name="Text Placeholder 44">
            <a:extLst>
              <a:ext uri="{FF2B5EF4-FFF2-40B4-BE49-F238E27FC236}">
                <a16:creationId xmlns:a16="http://schemas.microsoft.com/office/drawing/2014/main" id="{3197AD70-138E-4730-84B3-F98954ABCAC5}"/>
              </a:ext>
            </a:extLst>
          </p:cNvPr>
          <p:cNvSpPr>
            <a:spLocks noGrp="1"/>
          </p:cNvSpPr>
          <p:nvPr>
            <p:ph type="body" sz="quarter" idx="43" hasCustomPrompt="1"/>
          </p:nvPr>
        </p:nvSpPr>
        <p:spPr>
          <a:xfrm>
            <a:off x="8289496" y="1594531"/>
            <a:ext cx="3292904" cy="1188720"/>
          </a:xfrm>
        </p:spPr>
        <p:txBody>
          <a:bodyPr anchor="ctr"/>
          <a:lstStyle>
            <a:lvl1pPr algn="l">
              <a:defRPr sz="2400" b="0">
                <a:solidFill>
                  <a:schemeClr val="tx1"/>
                </a:solidFill>
              </a:defRPr>
            </a:lvl1pPr>
          </a:lstStyle>
          <a:p>
            <a:pPr lvl="0"/>
            <a:r>
              <a:rPr lang="en-US"/>
              <a:t>Use this version when having extremely long section title</a:t>
            </a:r>
          </a:p>
        </p:txBody>
      </p:sp>
      <p:sp>
        <p:nvSpPr>
          <p:cNvPr id="42" name="Text Placeholder 44">
            <a:extLst>
              <a:ext uri="{FF2B5EF4-FFF2-40B4-BE49-F238E27FC236}">
                <a16:creationId xmlns:a16="http://schemas.microsoft.com/office/drawing/2014/main" id="{A0293C77-3765-4473-A800-F7C273EAF7FB}"/>
              </a:ext>
            </a:extLst>
          </p:cNvPr>
          <p:cNvSpPr>
            <a:spLocks noGrp="1"/>
          </p:cNvSpPr>
          <p:nvPr>
            <p:ph type="body" sz="quarter" idx="45" hasCustomPrompt="1"/>
          </p:nvPr>
        </p:nvSpPr>
        <p:spPr>
          <a:xfrm>
            <a:off x="8289496" y="3284103"/>
            <a:ext cx="3292904" cy="1188720"/>
          </a:xfrm>
        </p:spPr>
        <p:txBody>
          <a:bodyPr anchor="ctr"/>
          <a:lstStyle>
            <a:lvl1pPr algn="l">
              <a:defRPr sz="2400" b="0">
                <a:solidFill>
                  <a:schemeClr val="tx1"/>
                </a:solidFill>
              </a:defRPr>
            </a:lvl1pPr>
          </a:lstStyle>
          <a:p>
            <a:pPr lvl="0"/>
            <a:r>
              <a:rPr lang="en-US"/>
              <a:t>Use this version when having extremely long section title</a:t>
            </a:r>
          </a:p>
        </p:txBody>
      </p:sp>
      <p:sp>
        <p:nvSpPr>
          <p:cNvPr id="43" name="Oval 42">
            <a:extLst>
              <a:ext uri="{FF2B5EF4-FFF2-40B4-BE49-F238E27FC236}">
                <a16:creationId xmlns:a16="http://schemas.microsoft.com/office/drawing/2014/main" id="{1198014B-1366-42DA-91F8-D7EC52B0C14F}"/>
              </a:ext>
            </a:extLst>
          </p:cNvPr>
          <p:cNvSpPr/>
          <p:nvPr userDrawn="1"/>
        </p:nvSpPr>
        <p:spPr>
          <a:xfrm>
            <a:off x="7010401" y="1713073"/>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CDEDAAA-65A7-4F81-912C-6666FA31D426}"/>
              </a:ext>
            </a:extLst>
          </p:cNvPr>
          <p:cNvSpPr txBox="1"/>
          <p:nvPr userDrawn="1"/>
        </p:nvSpPr>
        <p:spPr>
          <a:xfrm>
            <a:off x="7091075" y="1816330"/>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47" name="Text Placeholder 4">
            <a:extLst>
              <a:ext uri="{FF2B5EF4-FFF2-40B4-BE49-F238E27FC236}">
                <a16:creationId xmlns:a16="http://schemas.microsoft.com/office/drawing/2014/main" id="{1574879E-1FE4-40E2-8584-7D59B86E4F67}"/>
              </a:ext>
            </a:extLst>
          </p:cNvPr>
          <p:cNvSpPr>
            <a:spLocks noGrp="1"/>
          </p:cNvSpPr>
          <p:nvPr>
            <p:ph type="body" sz="quarter" idx="46" hasCustomPrompt="1"/>
          </p:nvPr>
        </p:nvSpPr>
        <p:spPr>
          <a:xfrm>
            <a:off x="7455770" y="1777081"/>
            <a:ext cx="450850" cy="786384"/>
          </a:xfrm>
        </p:spPr>
        <p:txBody>
          <a:bodyPr anchor="ctr"/>
          <a:lstStyle>
            <a:lvl1pPr>
              <a:lnSpc>
                <a:spcPct val="100000"/>
              </a:lnSpc>
              <a:defRPr sz="4000" b="1">
                <a:solidFill>
                  <a:schemeClr val="bg1"/>
                </a:solidFill>
              </a:defRPr>
            </a:lvl1pPr>
          </a:lstStyle>
          <a:p>
            <a:pPr lvl="0"/>
            <a:r>
              <a:rPr lang="en-US"/>
              <a:t>4</a:t>
            </a:r>
          </a:p>
        </p:txBody>
      </p:sp>
      <p:sp>
        <p:nvSpPr>
          <p:cNvPr id="48" name="Oval 47">
            <a:extLst>
              <a:ext uri="{FF2B5EF4-FFF2-40B4-BE49-F238E27FC236}">
                <a16:creationId xmlns:a16="http://schemas.microsoft.com/office/drawing/2014/main" id="{6E58DA0E-1344-4166-ACF4-68F5B534BE7A}"/>
              </a:ext>
            </a:extLst>
          </p:cNvPr>
          <p:cNvSpPr/>
          <p:nvPr userDrawn="1"/>
        </p:nvSpPr>
        <p:spPr>
          <a:xfrm>
            <a:off x="6992220" y="3456940"/>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6CD9FF5-E221-41C6-BE1F-6D295210F5EC}"/>
              </a:ext>
            </a:extLst>
          </p:cNvPr>
          <p:cNvSpPr txBox="1"/>
          <p:nvPr userDrawn="1"/>
        </p:nvSpPr>
        <p:spPr>
          <a:xfrm>
            <a:off x="7072894" y="3560197"/>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53" name="Text Placeholder 4">
            <a:extLst>
              <a:ext uri="{FF2B5EF4-FFF2-40B4-BE49-F238E27FC236}">
                <a16:creationId xmlns:a16="http://schemas.microsoft.com/office/drawing/2014/main" id="{C1F66C7C-E5AB-40AE-831C-652D695298C5}"/>
              </a:ext>
            </a:extLst>
          </p:cNvPr>
          <p:cNvSpPr>
            <a:spLocks noGrp="1"/>
          </p:cNvSpPr>
          <p:nvPr>
            <p:ph type="body" sz="quarter" idx="47" hasCustomPrompt="1"/>
          </p:nvPr>
        </p:nvSpPr>
        <p:spPr>
          <a:xfrm>
            <a:off x="7437589" y="3520948"/>
            <a:ext cx="450850" cy="786384"/>
          </a:xfrm>
        </p:spPr>
        <p:txBody>
          <a:bodyPr anchor="ctr"/>
          <a:lstStyle>
            <a:lvl1pPr>
              <a:lnSpc>
                <a:spcPct val="100000"/>
              </a:lnSpc>
              <a:defRPr sz="4000" b="1">
                <a:solidFill>
                  <a:schemeClr val="bg1"/>
                </a:solidFill>
              </a:defRPr>
            </a:lvl1pPr>
          </a:lstStyle>
          <a:p>
            <a:pPr lvl="0"/>
            <a:r>
              <a:rPr lang="en-US"/>
              <a:t>5</a:t>
            </a:r>
          </a:p>
        </p:txBody>
      </p:sp>
      <p:sp>
        <p:nvSpPr>
          <p:cNvPr id="4" name="Picture Placeholder 3">
            <a:extLst>
              <a:ext uri="{FF2B5EF4-FFF2-40B4-BE49-F238E27FC236}">
                <a16:creationId xmlns:a16="http://schemas.microsoft.com/office/drawing/2014/main" id="{3491F76A-1175-4B82-9F95-5D96B7F83493}"/>
              </a:ext>
            </a:extLst>
          </p:cNvPr>
          <p:cNvSpPr>
            <a:spLocks noGrp="1"/>
          </p:cNvSpPr>
          <p:nvPr>
            <p:ph type="pic" sz="quarter" idx="48" hasCustomPrompt="1"/>
          </p:nvPr>
        </p:nvSpPr>
        <p:spPr>
          <a:xfrm>
            <a:off x="6096000" y="1593850"/>
            <a:ext cx="18288" cy="4651375"/>
          </a:xfrm>
          <a:solidFill>
            <a:schemeClr val="tx2"/>
          </a:solidFill>
        </p:spPr>
        <p:txBody>
          <a:bodyPr/>
          <a:lstStyle/>
          <a:p>
            <a:r>
              <a:rPr lang="en-US"/>
              <a:t> </a:t>
            </a:r>
          </a:p>
        </p:txBody>
      </p:sp>
    </p:spTree>
    <p:extLst>
      <p:ext uri="{BB962C8B-B14F-4D97-AF65-F5344CB8AC3E}">
        <p14:creationId xmlns:p14="http://schemas.microsoft.com/office/powerpoint/2010/main" val="33738807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OC six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2DC4-7E35-413D-8D0C-FA7A97C1D6FF}"/>
              </a:ext>
            </a:extLst>
          </p:cNvPr>
          <p:cNvSpPr>
            <a:spLocks noGrp="1"/>
          </p:cNvSpPr>
          <p:nvPr>
            <p:ph type="title" hasCustomPrompt="1"/>
          </p:nvPr>
        </p:nvSpPr>
        <p:spPr>
          <a:xfrm>
            <a:off x="609600" y="612979"/>
            <a:ext cx="10274910" cy="443198"/>
          </a:xfrm>
        </p:spPr>
        <p:txBody>
          <a:bodyPr>
            <a:spAutoFit/>
          </a:bodyPr>
          <a:lstStyle>
            <a:lvl1pPr>
              <a:defRPr/>
            </a:lvl1pPr>
          </a:lstStyle>
          <a:p>
            <a:r>
              <a:rPr lang="en-US"/>
              <a:t>TABLE OF CONTENT</a:t>
            </a:r>
          </a:p>
        </p:txBody>
      </p:sp>
      <p:sp>
        <p:nvSpPr>
          <p:cNvPr id="45" name="Text Placeholder 44">
            <a:extLst>
              <a:ext uri="{FF2B5EF4-FFF2-40B4-BE49-F238E27FC236}">
                <a16:creationId xmlns:a16="http://schemas.microsoft.com/office/drawing/2014/main" id="{45D585A8-2EC1-4D6D-87EA-91CE5050DA6D}"/>
              </a:ext>
            </a:extLst>
          </p:cNvPr>
          <p:cNvSpPr>
            <a:spLocks noGrp="1"/>
          </p:cNvSpPr>
          <p:nvPr>
            <p:ph type="body" sz="quarter" idx="29" hasCustomPrompt="1"/>
          </p:nvPr>
        </p:nvSpPr>
        <p:spPr>
          <a:xfrm>
            <a:off x="1888695" y="1600200"/>
            <a:ext cx="3292904" cy="1188720"/>
          </a:xfrm>
        </p:spPr>
        <p:txBody>
          <a:bodyPr anchor="ctr"/>
          <a:lstStyle>
            <a:lvl1pPr algn="l">
              <a:defRPr sz="2400" b="0">
                <a:solidFill>
                  <a:schemeClr val="tx1"/>
                </a:solidFill>
              </a:defRPr>
            </a:lvl1pPr>
          </a:lstStyle>
          <a:p>
            <a:pPr lvl="0"/>
            <a:r>
              <a:rPr lang="en-US"/>
              <a:t>Use this version when having extremely long section title</a:t>
            </a:r>
          </a:p>
        </p:txBody>
      </p:sp>
      <p:sp>
        <p:nvSpPr>
          <p:cNvPr id="52" name="Text Placeholder 44">
            <a:extLst>
              <a:ext uri="{FF2B5EF4-FFF2-40B4-BE49-F238E27FC236}">
                <a16:creationId xmlns:a16="http://schemas.microsoft.com/office/drawing/2014/main" id="{F9AB521F-B5CB-4FCE-8920-983840307A83}"/>
              </a:ext>
            </a:extLst>
          </p:cNvPr>
          <p:cNvSpPr>
            <a:spLocks noGrp="1"/>
          </p:cNvSpPr>
          <p:nvPr>
            <p:ph type="body" sz="quarter" idx="31" hasCustomPrompt="1"/>
          </p:nvPr>
        </p:nvSpPr>
        <p:spPr>
          <a:xfrm>
            <a:off x="1888695" y="5061970"/>
            <a:ext cx="3292904" cy="1188720"/>
          </a:xfrm>
        </p:spPr>
        <p:txBody>
          <a:bodyPr anchor="ctr"/>
          <a:lstStyle>
            <a:lvl1pPr algn="l">
              <a:defRPr sz="2400" b="0">
                <a:solidFill>
                  <a:schemeClr val="tx1"/>
                </a:solidFill>
              </a:defRPr>
            </a:lvl1pPr>
          </a:lstStyle>
          <a:p>
            <a:pPr lvl="0"/>
            <a:r>
              <a:rPr lang="en-US"/>
              <a:t>Use this version when having extremely long section title</a:t>
            </a:r>
          </a:p>
        </p:txBody>
      </p:sp>
      <p:sp>
        <p:nvSpPr>
          <p:cNvPr id="64" name="Text Placeholder 44">
            <a:extLst>
              <a:ext uri="{FF2B5EF4-FFF2-40B4-BE49-F238E27FC236}">
                <a16:creationId xmlns:a16="http://schemas.microsoft.com/office/drawing/2014/main" id="{C53A4AF7-6838-4DD8-BD9C-0DC97F209445}"/>
              </a:ext>
            </a:extLst>
          </p:cNvPr>
          <p:cNvSpPr>
            <a:spLocks noGrp="1"/>
          </p:cNvSpPr>
          <p:nvPr>
            <p:ph type="body" sz="quarter" idx="33" hasCustomPrompt="1"/>
          </p:nvPr>
        </p:nvSpPr>
        <p:spPr>
          <a:xfrm>
            <a:off x="1888695" y="3289772"/>
            <a:ext cx="3292904" cy="1188720"/>
          </a:xfrm>
        </p:spPr>
        <p:txBody>
          <a:bodyPr anchor="ctr"/>
          <a:lstStyle>
            <a:lvl1pPr algn="l">
              <a:defRPr sz="2400" b="0">
                <a:solidFill>
                  <a:schemeClr val="tx1"/>
                </a:solidFill>
              </a:defRPr>
            </a:lvl1pPr>
          </a:lstStyle>
          <a:p>
            <a:pPr lvl="0"/>
            <a:r>
              <a:rPr lang="en-US"/>
              <a:t>Use this version when having extremely long section title</a:t>
            </a:r>
          </a:p>
        </p:txBody>
      </p:sp>
      <p:sp>
        <p:nvSpPr>
          <p:cNvPr id="30" name="Oval 29">
            <a:extLst>
              <a:ext uri="{FF2B5EF4-FFF2-40B4-BE49-F238E27FC236}">
                <a16:creationId xmlns:a16="http://schemas.microsoft.com/office/drawing/2014/main" id="{07FA2CC9-834D-4DD8-83AC-D94A093F5253}"/>
              </a:ext>
            </a:extLst>
          </p:cNvPr>
          <p:cNvSpPr/>
          <p:nvPr userDrawn="1"/>
        </p:nvSpPr>
        <p:spPr>
          <a:xfrm>
            <a:off x="609600" y="1718742"/>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F264E04-7DC0-4CFE-899F-B54B46AAAB16}"/>
              </a:ext>
            </a:extLst>
          </p:cNvPr>
          <p:cNvSpPr txBox="1"/>
          <p:nvPr userDrawn="1"/>
        </p:nvSpPr>
        <p:spPr>
          <a:xfrm>
            <a:off x="690274" y="1821999"/>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32" name="Text Placeholder 4">
            <a:extLst>
              <a:ext uri="{FF2B5EF4-FFF2-40B4-BE49-F238E27FC236}">
                <a16:creationId xmlns:a16="http://schemas.microsoft.com/office/drawing/2014/main" id="{31A6C9AD-623C-4ECF-B86E-89478E058195}"/>
              </a:ext>
            </a:extLst>
          </p:cNvPr>
          <p:cNvSpPr>
            <a:spLocks noGrp="1"/>
          </p:cNvSpPr>
          <p:nvPr>
            <p:ph type="body" sz="quarter" idx="21" hasCustomPrompt="1"/>
          </p:nvPr>
        </p:nvSpPr>
        <p:spPr>
          <a:xfrm>
            <a:off x="1054969" y="1782750"/>
            <a:ext cx="450850" cy="786384"/>
          </a:xfrm>
        </p:spPr>
        <p:txBody>
          <a:bodyPr anchor="ctr"/>
          <a:lstStyle>
            <a:lvl1pPr>
              <a:lnSpc>
                <a:spcPct val="100000"/>
              </a:lnSpc>
              <a:defRPr sz="4000" b="1">
                <a:solidFill>
                  <a:schemeClr val="bg1"/>
                </a:solidFill>
              </a:defRPr>
            </a:lvl1pPr>
          </a:lstStyle>
          <a:p>
            <a:pPr lvl="0"/>
            <a:r>
              <a:rPr lang="en-US"/>
              <a:t>1</a:t>
            </a:r>
          </a:p>
        </p:txBody>
      </p:sp>
      <p:sp>
        <p:nvSpPr>
          <p:cNvPr id="33" name="Oval 32">
            <a:extLst>
              <a:ext uri="{FF2B5EF4-FFF2-40B4-BE49-F238E27FC236}">
                <a16:creationId xmlns:a16="http://schemas.microsoft.com/office/drawing/2014/main" id="{4029D2C0-EC08-48A7-8C7C-E34B8A7B6481}"/>
              </a:ext>
            </a:extLst>
          </p:cNvPr>
          <p:cNvSpPr/>
          <p:nvPr userDrawn="1"/>
        </p:nvSpPr>
        <p:spPr>
          <a:xfrm>
            <a:off x="591419" y="3462609"/>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04D53C98-359A-42F5-A16A-2AE482DA5893}"/>
              </a:ext>
            </a:extLst>
          </p:cNvPr>
          <p:cNvSpPr txBox="1"/>
          <p:nvPr userDrawn="1"/>
        </p:nvSpPr>
        <p:spPr>
          <a:xfrm>
            <a:off x="672093" y="3565866"/>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35" name="Text Placeholder 4">
            <a:extLst>
              <a:ext uri="{FF2B5EF4-FFF2-40B4-BE49-F238E27FC236}">
                <a16:creationId xmlns:a16="http://schemas.microsoft.com/office/drawing/2014/main" id="{305DB106-55E8-41F2-AE91-534CC00AB62A}"/>
              </a:ext>
            </a:extLst>
          </p:cNvPr>
          <p:cNvSpPr>
            <a:spLocks noGrp="1"/>
          </p:cNvSpPr>
          <p:nvPr>
            <p:ph type="body" sz="quarter" idx="41" hasCustomPrompt="1"/>
          </p:nvPr>
        </p:nvSpPr>
        <p:spPr>
          <a:xfrm>
            <a:off x="1036788" y="3526617"/>
            <a:ext cx="450850" cy="786384"/>
          </a:xfrm>
        </p:spPr>
        <p:txBody>
          <a:bodyPr anchor="ctr"/>
          <a:lstStyle>
            <a:lvl1pPr>
              <a:lnSpc>
                <a:spcPct val="100000"/>
              </a:lnSpc>
              <a:defRPr sz="4000" b="1">
                <a:solidFill>
                  <a:schemeClr val="bg1"/>
                </a:solidFill>
              </a:defRPr>
            </a:lvl1pPr>
          </a:lstStyle>
          <a:p>
            <a:pPr lvl="0"/>
            <a:r>
              <a:rPr lang="en-US"/>
              <a:t>2</a:t>
            </a:r>
          </a:p>
        </p:txBody>
      </p:sp>
      <p:sp>
        <p:nvSpPr>
          <p:cNvPr id="36" name="Oval 35">
            <a:extLst>
              <a:ext uri="{FF2B5EF4-FFF2-40B4-BE49-F238E27FC236}">
                <a16:creationId xmlns:a16="http://schemas.microsoft.com/office/drawing/2014/main" id="{D0A2827E-5BEF-4700-BED7-B5703A2A334C}"/>
              </a:ext>
            </a:extLst>
          </p:cNvPr>
          <p:cNvSpPr/>
          <p:nvPr userDrawn="1"/>
        </p:nvSpPr>
        <p:spPr>
          <a:xfrm>
            <a:off x="609600" y="5135123"/>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69FDD3-F77E-4B82-9D0B-4F23E5572AE3}"/>
              </a:ext>
            </a:extLst>
          </p:cNvPr>
          <p:cNvSpPr txBox="1"/>
          <p:nvPr userDrawn="1"/>
        </p:nvSpPr>
        <p:spPr>
          <a:xfrm>
            <a:off x="690274" y="5238380"/>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38" name="Text Placeholder 4">
            <a:extLst>
              <a:ext uri="{FF2B5EF4-FFF2-40B4-BE49-F238E27FC236}">
                <a16:creationId xmlns:a16="http://schemas.microsoft.com/office/drawing/2014/main" id="{A27DA2EB-0C1C-41F1-AFB4-0ED6D231FF8A}"/>
              </a:ext>
            </a:extLst>
          </p:cNvPr>
          <p:cNvSpPr>
            <a:spLocks noGrp="1"/>
          </p:cNvSpPr>
          <p:nvPr>
            <p:ph type="body" sz="quarter" idx="42" hasCustomPrompt="1"/>
          </p:nvPr>
        </p:nvSpPr>
        <p:spPr>
          <a:xfrm>
            <a:off x="1054969" y="5199131"/>
            <a:ext cx="450850" cy="786384"/>
          </a:xfrm>
        </p:spPr>
        <p:txBody>
          <a:bodyPr anchor="ctr"/>
          <a:lstStyle>
            <a:lvl1pPr>
              <a:lnSpc>
                <a:spcPct val="100000"/>
              </a:lnSpc>
              <a:defRPr sz="4000" b="1">
                <a:solidFill>
                  <a:schemeClr val="bg1"/>
                </a:solidFill>
              </a:defRPr>
            </a:lvl1pPr>
          </a:lstStyle>
          <a:p>
            <a:pPr lvl="0"/>
            <a:r>
              <a:rPr lang="en-US"/>
              <a:t>3</a:t>
            </a:r>
          </a:p>
        </p:txBody>
      </p:sp>
      <p:sp>
        <p:nvSpPr>
          <p:cNvPr id="40" name="Text Placeholder 44">
            <a:extLst>
              <a:ext uri="{FF2B5EF4-FFF2-40B4-BE49-F238E27FC236}">
                <a16:creationId xmlns:a16="http://schemas.microsoft.com/office/drawing/2014/main" id="{3197AD70-138E-4730-84B3-F98954ABCAC5}"/>
              </a:ext>
            </a:extLst>
          </p:cNvPr>
          <p:cNvSpPr>
            <a:spLocks noGrp="1"/>
          </p:cNvSpPr>
          <p:nvPr>
            <p:ph type="body" sz="quarter" idx="43" hasCustomPrompt="1"/>
          </p:nvPr>
        </p:nvSpPr>
        <p:spPr>
          <a:xfrm>
            <a:off x="8289496" y="1594531"/>
            <a:ext cx="3292904" cy="1188720"/>
          </a:xfrm>
        </p:spPr>
        <p:txBody>
          <a:bodyPr anchor="ctr"/>
          <a:lstStyle>
            <a:lvl1pPr algn="l">
              <a:defRPr sz="2400" b="0">
                <a:solidFill>
                  <a:schemeClr val="tx1"/>
                </a:solidFill>
              </a:defRPr>
            </a:lvl1pPr>
          </a:lstStyle>
          <a:p>
            <a:pPr lvl="0"/>
            <a:r>
              <a:rPr lang="en-US"/>
              <a:t>Use this version when having extremely long section title</a:t>
            </a:r>
          </a:p>
        </p:txBody>
      </p:sp>
      <p:sp>
        <p:nvSpPr>
          <p:cNvPr id="41" name="Text Placeholder 44">
            <a:extLst>
              <a:ext uri="{FF2B5EF4-FFF2-40B4-BE49-F238E27FC236}">
                <a16:creationId xmlns:a16="http://schemas.microsoft.com/office/drawing/2014/main" id="{4F174183-A631-4E1F-A90D-BBAD2707C101}"/>
              </a:ext>
            </a:extLst>
          </p:cNvPr>
          <p:cNvSpPr>
            <a:spLocks noGrp="1"/>
          </p:cNvSpPr>
          <p:nvPr>
            <p:ph type="body" sz="quarter" idx="44" hasCustomPrompt="1"/>
          </p:nvPr>
        </p:nvSpPr>
        <p:spPr>
          <a:xfrm>
            <a:off x="8289496" y="5056301"/>
            <a:ext cx="3292904" cy="1188720"/>
          </a:xfrm>
        </p:spPr>
        <p:txBody>
          <a:bodyPr anchor="ctr"/>
          <a:lstStyle>
            <a:lvl1pPr algn="l">
              <a:defRPr sz="2400" b="0">
                <a:solidFill>
                  <a:schemeClr val="tx1"/>
                </a:solidFill>
              </a:defRPr>
            </a:lvl1pPr>
          </a:lstStyle>
          <a:p>
            <a:pPr lvl="0"/>
            <a:r>
              <a:rPr lang="en-US"/>
              <a:t>Use this version when having extremely long section title</a:t>
            </a:r>
          </a:p>
        </p:txBody>
      </p:sp>
      <p:sp>
        <p:nvSpPr>
          <p:cNvPr id="42" name="Text Placeholder 44">
            <a:extLst>
              <a:ext uri="{FF2B5EF4-FFF2-40B4-BE49-F238E27FC236}">
                <a16:creationId xmlns:a16="http://schemas.microsoft.com/office/drawing/2014/main" id="{A0293C77-3765-4473-A800-F7C273EAF7FB}"/>
              </a:ext>
            </a:extLst>
          </p:cNvPr>
          <p:cNvSpPr>
            <a:spLocks noGrp="1"/>
          </p:cNvSpPr>
          <p:nvPr>
            <p:ph type="body" sz="quarter" idx="45" hasCustomPrompt="1"/>
          </p:nvPr>
        </p:nvSpPr>
        <p:spPr>
          <a:xfrm>
            <a:off x="8289496" y="3284103"/>
            <a:ext cx="3292904" cy="1188720"/>
          </a:xfrm>
        </p:spPr>
        <p:txBody>
          <a:bodyPr anchor="ctr"/>
          <a:lstStyle>
            <a:lvl1pPr algn="l">
              <a:defRPr sz="2400" b="0">
                <a:solidFill>
                  <a:schemeClr val="tx1"/>
                </a:solidFill>
              </a:defRPr>
            </a:lvl1pPr>
          </a:lstStyle>
          <a:p>
            <a:pPr lvl="0"/>
            <a:r>
              <a:rPr lang="en-US"/>
              <a:t>Use this version when having extremely long section title</a:t>
            </a:r>
          </a:p>
        </p:txBody>
      </p:sp>
      <p:sp>
        <p:nvSpPr>
          <p:cNvPr id="43" name="Oval 42">
            <a:extLst>
              <a:ext uri="{FF2B5EF4-FFF2-40B4-BE49-F238E27FC236}">
                <a16:creationId xmlns:a16="http://schemas.microsoft.com/office/drawing/2014/main" id="{1198014B-1366-42DA-91F8-D7EC52B0C14F}"/>
              </a:ext>
            </a:extLst>
          </p:cNvPr>
          <p:cNvSpPr/>
          <p:nvPr userDrawn="1"/>
        </p:nvSpPr>
        <p:spPr>
          <a:xfrm>
            <a:off x="7010401" y="1713073"/>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CDEDAAA-65A7-4F81-912C-6666FA31D426}"/>
              </a:ext>
            </a:extLst>
          </p:cNvPr>
          <p:cNvSpPr txBox="1"/>
          <p:nvPr userDrawn="1"/>
        </p:nvSpPr>
        <p:spPr>
          <a:xfrm>
            <a:off x="7091075" y="1816330"/>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47" name="Text Placeholder 4">
            <a:extLst>
              <a:ext uri="{FF2B5EF4-FFF2-40B4-BE49-F238E27FC236}">
                <a16:creationId xmlns:a16="http://schemas.microsoft.com/office/drawing/2014/main" id="{1574879E-1FE4-40E2-8584-7D59B86E4F67}"/>
              </a:ext>
            </a:extLst>
          </p:cNvPr>
          <p:cNvSpPr>
            <a:spLocks noGrp="1"/>
          </p:cNvSpPr>
          <p:nvPr>
            <p:ph type="body" sz="quarter" idx="46" hasCustomPrompt="1"/>
          </p:nvPr>
        </p:nvSpPr>
        <p:spPr>
          <a:xfrm>
            <a:off x="7455770" y="1777081"/>
            <a:ext cx="450850" cy="786384"/>
          </a:xfrm>
        </p:spPr>
        <p:txBody>
          <a:bodyPr anchor="ctr"/>
          <a:lstStyle>
            <a:lvl1pPr>
              <a:lnSpc>
                <a:spcPct val="100000"/>
              </a:lnSpc>
              <a:defRPr sz="4000" b="1">
                <a:solidFill>
                  <a:schemeClr val="bg1"/>
                </a:solidFill>
              </a:defRPr>
            </a:lvl1pPr>
          </a:lstStyle>
          <a:p>
            <a:pPr lvl="0"/>
            <a:r>
              <a:rPr lang="en-US"/>
              <a:t>4</a:t>
            </a:r>
          </a:p>
        </p:txBody>
      </p:sp>
      <p:sp>
        <p:nvSpPr>
          <p:cNvPr id="48" name="Oval 47">
            <a:extLst>
              <a:ext uri="{FF2B5EF4-FFF2-40B4-BE49-F238E27FC236}">
                <a16:creationId xmlns:a16="http://schemas.microsoft.com/office/drawing/2014/main" id="{6E58DA0E-1344-4166-ACF4-68F5B534BE7A}"/>
              </a:ext>
            </a:extLst>
          </p:cNvPr>
          <p:cNvSpPr/>
          <p:nvPr userDrawn="1"/>
        </p:nvSpPr>
        <p:spPr>
          <a:xfrm>
            <a:off x="6992220" y="3456940"/>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6CD9FF5-E221-41C6-BE1F-6D295210F5EC}"/>
              </a:ext>
            </a:extLst>
          </p:cNvPr>
          <p:cNvSpPr txBox="1"/>
          <p:nvPr userDrawn="1"/>
        </p:nvSpPr>
        <p:spPr>
          <a:xfrm>
            <a:off x="7072894" y="3560197"/>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53" name="Text Placeholder 4">
            <a:extLst>
              <a:ext uri="{FF2B5EF4-FFF2-40B4-BE49-F238E27FC236}">
                <a16:creationId xmlns:a16="http://schemas.microsoft.com/office/drawing/2014/main" id="{C1F66C7C-E5AB-40AE-831C-652D695298C5}"/>
              </a:ext>
            </a:extLst>
          </p:cNvPr>
          <p:cNvSpPr>
            <a:spLocks noGrp="1"/>
          </p:cNvSpPr>
          <p:nvPr>
            <p:ph type="body" sz="quarter" idx="47" hasCustomPrompt="1"/>
          </p:nvPr>
        </p:nvSpPr>
        <p:spPr>
          <a:xfrm>
            <a:off x="7437589" y="3520948"/>
            <a:ext cx="450850" cy="786384"/>
          </a:xfrm>
        </p:spPr>
        <p:txBody>
          <a:bodyPr anchor="ctr"/>
          <a:lstStyle>
            <a:lvl1pPr>
              <a:lnSpc>
                <a:spcPct val="100000"/>
              </a:lnSpc>
              <a:defRPr sz="4000" b="1">
                <a:solidFill>
                  <a:schemeClr val="bg1"/>
                </a:solidFill>
              </a:defRPr>
            </a:lvl1pPr>
          </a:lstStyle>
          <a:p>
            <a:pPr lvl="0"/>
            <a:r>
              <a:rPr lang="en-US"/>
              <a:t>5</a:t>
            </a:r>
          </a:p>
        </p:txBody>
      </p:sp>
      <p:sp>
        <p:nvSpPr>
          <p:cNvPr id="54" name="Oval 53">
            <a:extLst>
              <a:ext uri="{FF2B5EF4-FFF2-40B4-BE49-F238E27FC236}">
                <a16:creationId xmlns:a16="http://schemas.microsoft.com/office/drawing/2014/main" id="{DA2D5417-CF0D-47B5-80CA-4FDC3C859ED3}"/>
              </a:ext>
            </a:extLst>
          </p:cNvPr>
          <p:cNvSpPr/>
          <p:nvPr userDrawn="1"/>
        </p:nvSpPr>
        <p:spPr>
          <a:xfrm>
            <a:off x="7010401" y="5129454"/>
            <a:ext cx="914400" cy="914400"/>
          </a:xfrm>
          <a:prstGeom prst="ellips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F6C5258C-97CC-44C4-9FA0-F2AD1AD1B063}"/>
              </a:ext>
            </a:extLst>
          </p:cNvPr>
          <p:cNvSpPr txBox="1"/>
          <p:nvPr userDrawn="1"/>
        </p:nvSpPr>
        <p:spPr>
          <a:xfrm>
            <a:off x="7091075" y="5232711"/>
            <a:ext cx="450850" cy="707886"/>
          </a:xfrm>
          <a:prstGeom prst="rect">
            <a:avLst/>
          </a:prstGeom>
          <a:noFill/>
        </p:spPr>
        <p:txBody>
          <a:bodyPr wrap="square" rtlCol="0">
            <a:spAutoFit/>
          </a:bodyPr>
          <a:lstStyle/>
          <a:p>
            <a:pPr algn="ctr"/>
            <a:r>
              <a:rPr lang="en-US" sz="4000" b="1">
                <a:solidFill>
                  <a:schemeClr val="accent5"/>
                </a:solidFill>
              </a:rPr>
              <a:t>0</a:t>
            </a:r>
          </a:p>
        </p:txBody>
      </p:sp>
      <p:sp>
        <p:nvSpPr>
          <p:cNvPr id="56" name="Text Placeholder 4">
            <a:extLst>
              <a:ext uri="{FF2B5EF4-FFF2-40B4-BE49-F238E27FC236}">
                <a16:creationId xmlns:a16="http://schemas.microsoft.com/office/drawing/2014/main" id="{9D0C2391-C2E7-4883-A0C9-020316806B66}"/>
              </a:ext>
            </a:extLst>
          </p:cNvPr>
          <p:cNvSpPr>
            <a:spLocks noGrp="1"/>
          </p:cNvSpPr>
          <p:nvPr>
            <p:ph type="body" sz="quarter" idx="48" hasCustomPrompt="1"/>
          </p:nvPr>
        </p:nvSpPr>
        <p:spPr>
          <a:xfrm>
            <a:off x="7455770" y="5193462"/>
            <a:ext cx="450850" cy="786384"/>
          </a:xfrm>
        </p:spPr>
        <p:txBody>
          <a:bodyPr anchor="ctr"/>
          <a:lstStyle>
            <a:lvl1pPr>
              <a:lnSpc>
                <a:spcPct val="100000"/>
              </a:lnSpc>
              <a:defRPr sz="4000" b="1">
                <a:solidFill>
                  <a:schemeClr val="bg1"/>
                </a:solidFill>
              </a:defRPr>
            </a:lvl1pPr>
          </a:lstStyle>
          <a:p>
            <a:pPr lvl="0"/>
            <a:r>
              <a:rPr lang="en-US"/>
              <a:t>6</a:t>
            </a:r>
          </a:p>
        </p:txBody>
      </p:sp>
      <p:sp>
        <p:nvSpPr>
          <p:cNvPr id="28" name="Picture Placeholder 3">
            <a:extLst>
              <a:ext uri="{FF2B5EF4-FFF2-40B4-BE49-F238E27FC236}">
                <a16:creationId xmlns:a16="http://schemas.microsoft.com/office/drawing/2014/main" id="{FF298F55-2017-4C4F-B281-E9F2C966DE55}"/>
              </a:ext>
            </a:extLst>
          </p:cNvPr>
          <p:cNvSpPr>
            <a:spLocks noGrp="1"/>
          </p:cNvSpPr>
          <p:nvPr>
            <p:ph type="pic" sz="quarter" idx="49" hasCustomPrompt="1"/>
          </p:nvPr>
        </p:nvSpPr>
        <p:spPr>
          <a:xfrm>
            <a:off x="6096000" y="1593850"/>
            <a:ext cx="18288" cy="4651375"/>
          </a:xfrm>
          <a:solidFill>
            <a:schemeClr val="tx2"/>
          </a:solidFill>
        </p:spPr>
        <p:txBody>
          <a:bodyPr/>
          <a:lstStyle/>
          <a:p>
            <a:r>
              <a:rPr lang="en-US"/>
              <a:t> </a:t>
            </a:r>
          </a:p>
        </p:txBody>
      </p:sp>
    </p:spTree>
    <p:extLst>
      <p:ext uri="{BB962C8B-B14F-4D97-AF65-F5344CB8AC3E}">
        <p14:creationId xmlns:p14="http://schemas.microsoft.com/office/powerpoint/2010/main" val="4243711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break short title start">
    <p:bg>
      <p:bgRef idx="1001">
        <a:schemeClr val="bg2"/>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1EDC289-0DC2-4EAE-9AC9-8A1D50EA6A9A}"/>
              </a:ext>
            </a:extLst>
          </p:cNvPr>
          <p:cNvGrpSpPr/>
          <p:nvPr userDrawn="1"/>
        </p:nvGrpSpPr>
        <p:grpSpPr>
          <a:xfrm>
            <a:off x="1328928" y="1709928"/>
            <a:ext cx="3438144" cy="5148072"/>
            <a:chOff x="7836408" y="1709928"/>
            <a:chExt cx="3438144" cy="5148072"/>
          </a:xfrm>
        </p:grpSpPr>
        <p:sp>
          <p:nvSpPr>
            <p:cNvPr id="4" name="Oval 3">
              <a:extLst>
                <a:ext uri="{FF2B5EF4-FFF2-40B4-BE49-F238E27FC236}">
                  <a16:creationId xmlns:a16="http://schemas.microsoft.com/office/drawing/2014/main" id="{6488995F-23C0-4953-852F-57747D16BD4F}"/>
                </a:ext>
              </a:extLst>
            </p:cNvPr>
            <p:cNvSpPr/>
            <p:nvPr/>
          </p:nvSpPr>
          <p:spPr>
            <a:xfrm>
              <a:off x="7836408" y="1709928"/>
              <a:ext cx="3438144" cy="3438144"/>
            </a:xfrm>
            <a:prstGeom prst="ellipse">
              <a:avLst/>
            </a:prstGeom>
            <a:solidFill>
              <a:schemeClr val="bg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3E1C46D-3BE3-42D1-BCBD-8AD5F9DF49B4}"/>
                </a:ext>
              </a:extLst>
            </p:cNvPr>
            <p:cNvSpPr txBox="1"/>
            <p:nvPr/>
          </p:nvSpPr>
          <p:spPr>
            <a:xfrm>
              <a:off x="8822170" y="1927477"/>
              <a:ext cx="769674" cy="1323439"/>
            </a:xfrm>
            <a:prstGeom prst="rect">
              <a:avLst/>
            </a:prstGeom>
            <a:noFill/>
          </p:spPr>
          <p:txBody>
            <a:bodyPr wrap="square" rtlCol="0">
              <a:spAutoFit/>
            </a:bodyPr>
            <a:lstStyle/>
            <a:p>
              <a:pPr algn="ctr"/>
              <a:r>
                <a:rPr lang="en-US" sz="8000" b="1">
                  <a:solidFill>
                    <a:schemeClr val="accent5"/>
                  </a:solidFill>
                </a:rPr>
                <a:t>0</a:t>
              </a:r>
            </a:p>
          </p:txBody>
        </p:sp>
        <p:cxnSp>
          <p:nvCxnSpPr>
            <p:cNvPr id="6" name="Straight Connector 5">
              <a:extLst>
                <a:ext uri="{FF2B5EF4-FFF2-40B4-BE49-F238E27FC236}">
                  <a16:creationId xmlns:a16="http://schemas.microsoft.com/office/drawing/2014/main" id="{C6F0F3DC-33E2-4D72-980A-0E97DE2525A6}"/>
                </a:ext>
              </a:extLst>
            </p:cNvPr>
            <p:cNvCxnSpPr>
              <a:cxnSpLocks/>
            </p:cNvCxnSpPr>
            <p:nvPr/>
          </p:nvCxnSpPr>
          <p:spPr>
            <a:xfrm>
              <a:off x="8293608" y="3429000"/>
              <a:ext cx="252374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745FCE-9C71-4EA7-A5AD-1B4E097E1478}"/>
                </a:ext>
              </a:extLst>
            </p:cNvPr>
            <p:cNvCxnSpPr>
              <a:stCxn id="4" idx="4"/>
            </p:cNvCxnSpPr>
            <p:nvPr/>
          </p:nvCxnSpPr>
          <p:spPr>
            <a:xfrm flipH="1">
              <a:off x="9555479" y="5148072"/>
              <a:ext cx="1" cy="1709928"/>
            </a:xfrm>
            <a:prstGeom prst="line">
              <a:avLst/>
            </a:prstGeom>
            <a:ln w="762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grpSp>
      <p:sp>
        <p:nvSpPr>
          <p:cNvPr id="12" name="Text Placeholder 4">
            <a:extLst>
              <a:ext uri="{FF2B5EF4-FFF2-40B4-BE49-F238E27FC236}">
                <a16:creationId xmlns:a16="http://schemas.microsoft.com/office/drawing/2014/main" id="{3DD606FB-4D30-413F-BA00-8650EA859E02}"/>
              </a:ext>
            </a:extLst>
          </p:cNvPr>
          <p:cNvSpPr>
            <a:spLocks noGrp="1"/>
          </p:cNvSpPr>
          <p:nvPr>
            <p:ph type="body" sz="quarter" idx="21" hasCustomPrompt="1"/>
          </p:nvPr>
        </p:nvSpPr>
        <p:spPr>
          <a:xfrm>
            <a:off x="3011635" y="1929384"/>
            <a:ext cx="632154" cy="1325880"/>
          </a:xfrm>
        </p:spPr>
        <p:txBody>
          <a:bodyPr anchor="ctr"/>
          <a:lstStyle>
            <a:lvl1pPr>
              <a:lnSpc>
                <a:spcPct val="100000"/>
              </a:lnSpc>
              <a:defRPr sz="8000" b="1">
                <a:solidFill>
                  <a:schemeClr val="tx1"/>
                </a:solidFill>
              </a:defRPr>
            </a:lvl1pPr>
          </a:lstStyle>
          <a:p>
            <a:pPr lvl="0"/>
            <a:r>
              <a:rPr lang="en-US"/>
              <a:t>1</a:t>
            </a:r>
          </a:p>
        </p:txBody>
      </p:sp>
      <p:sp>
        <p:nvSpPr>
          <p:cNvPr id="13" name="Text Placeholder 8">
            <a:extLst>
              <a:ext uri="{FF2B5EF4-FFF2-40B4-BE49-F238E27FC236}">
                <a16:creationId xmlns:a16="http://schemas.microsoft.com/office/drawing/2014/main" id="{51613205-3015-4C71-80F1-C57E8AFDD9BF}"/>
              </a:ext>
            </a:extLst>
          </p:cNvPr>
          <p:cNvSpPr>
            <a:spLocks noGrp="1"/>
          </p:cNvSpPr>
          <p:nvPr>
            <p:ph type="body" sz="quarter" idx="22" hasCustomPrompt="1"/>
          </p:nvPr>
        </p:nvSpPr>
        <p:spPr>
          <a:xfrm>
            <a:off x="1695104" y="3602737"/>
            <a:ext cx="2705795" cy="825003"/>
          </a:xfrm>
        </p:spPr>
        <p:txBody>
          <a:bodyPr/>
          <a:lstStyle>
            <a:lvl1pPr algn="ctr">
              <a:lnSpc>
                <a:spcPct val="100000"/>
              </a:lnSpc>
              <a:defRPr sz="2800">
                <a:solidFill>
                  <a:schemeClr val="tx1"/>
                </a:solidFill>
              </a:defRPr>
            </a:lvl1pPr>
          </a:lstStyle>
          <a:p>
            <a:pPr lvl="0"/>
            <a:r>
              <a:rPr lang="en-US"/>
              <a:t>SECTION TITLE GOES HERE</a:t>
            </a:r>
          </a:p>
        </p:txBody>
      </p:sp>
    </p:spTree>
    <p:extLst>
      <p:ext uri="{BB962C8B-B14F-4D97-AF65-F5344CB8AC3E}">
        <p14:creationId xmlns:p14="http://schemas.microsoft.com/office/powerpoint/2010/main" val="68755275"/>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break short title middle">
    <p:bg>
      <p:bgRef idx="1001">
        <a:schemeClr val="bg2"/>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1EDC289-0DC2-4EAE-9AC9-8A1D50EA6A9A}"/>
              </a:ext>
            </a:extLst>
          </p:cNvPr>
          <p:cNvGrpSpPr/>
          <p:nvPr userDrawn="1"/>
        </p:nvGrpSpPr>
        <p:grpSpPr>
          <a:xfrm>
            <a:off x="1328928" y="1709928"/>
            <a:ext cx="3438144" cy="5148072"/>
            <a:chOff x="7836408" y="1709928"/>
            <a:chExt cx="3438144" cy="5148072"/>
          </a:xfrm>
        </p:grpSpPr>
        <p:sp>
          <p:nvSpPr>
            <p:cNvPr id="4" name="Oval 3">
              <a:extLst>
                <a:ext uri="{FF2B5EF4-FFF2-40B4-BE49-F238E27FC236}">
                  <a16:creationId xmlns:a16="http://schemas.microsoft.com/office/drawing/2014/main" id="{6488995F-23C0-4953-852F-57747D16BD4F}"/>
                </a:ext>
              </a:extLst>
            </p:cNvPr>
            <p:cNvSpPr/>
            <p:nvPr/>
          </p:nvSpPr>
          <p:spPr>
            <a:xfrm>
              <a:off x="7836408" y="1709928"/>
              <a:ext cx="3438144" cy="3438144"/>
            </a:xfrm>
            <a:prstGeom prst="ellipse">
              <a:avLst/>
            </a:prstGeom>
            <a:solidFill>
              <a:schemeClr val="bg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3E1C46D-3BE3-42D1-BCBD-8AD5F9DF49B4}"/>
                </a:ext>
              </a:extLst>
            </p:cNvPr>
            <p:cNvSpPr txBox="1"/>
            <p:nvPr/>
          </p:nvSpPr>
          <p:spPr>
            <a:xfrm>
              <a:off x="8822170" y="1927477"/>
              <a:ext cx="769674" cy="1323439"/>
            </a:xfrm>
            <a:prstGeom prst="rect">
              <a:avLst/>
            </a:prstGeom>
            <a:noFill/>
          </p:spPr>
          <p:txBody>
            <a:bodyPr wrap="square" rtlCol="0">
              <a:spAutoFit/>
            </a:bodyPr>
            <a:lstStyle/>
            <a:p>
              <a:pPr algn="ctr"/>
              <a:r>
                <a:rPr lang="en-US" sz="8000" b="1">
                  <a:solidFill>
                    <a:schemeClr val="accent5"/>
                  </a:solidFill>
                </a:rPr>
                <a:t>0</a:t>
              </a:r>
            </a:p>
          </p:txBody>
        </p:sp>
        <p:cxnSp>
          <p:nvCxnSpPr>
            <p:cNvPr id="6" name="Straight Connector 5">
              <a:extLst>
                <a:ext uri="{FF2B5EF4-FFF2-40B4-BE49-F238E27FC236}">
                  <a16:creationId xmlns:a16="http://schemas.microsoft.com/office/drawing/2014/main" id="{C6F0F3DC-33E2-4D72-980A-0E97DE2525A6}"/>
                </a:ext>
              </a:extLst>
            </p:cNvPr>
            <p:cNvCxnSpPr>
              <a:cxnSpLocks/>
            </p:cNvCxnSpPr>
            <p:nvPr/>
          </p:nvCxnSpPr>
          <p:spPr>
            <a:xfrm>
              <a:off x="8293608" y="3429000"/>
              <a:ext cx="252374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745FCE-9C71-4EA7-A5AD-1B4E097E1478}"/>
                </a:ext>
              </a:extLst>
            </p:cNvPr>
            <p:cNvCxnSpPr>
              <a:stCxn id="4" idx="4"/>
            </p:cNvCxnSpPr>
            <p:nvPr/>
          </p:nvCxnSpPr>
          <p:spPr>
            <a:xfrm flipH="1">
              <a:off x="9555479" y="5148072"/>
              <a:ext cx="1" cy="1709928"/>
            </a:xfrm>
            <a:prstGeom prst="line">
              <a:avLst/>
            </a:prstGeom>
            <a:ln w="762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grpSp>
      <p:sp>
        <p:nvSpPr>
          <p:cNvPr id="12" name="Text Placeholder 4">
            <a:extLst>
              <a:ext uri="{FF2B5EF4-FFF2-40B4-BE49-F238E27FC236}">
                <a16:creationId xmlns:a16="http://schemas.microsoft.com/office/drawing/2014/main" id="{3DD606FB-4D30-413F-BA00-8650EA859E02}"/>
              </a:ext>
            </a:extLst>
          </p:cNvPr>
          <p:cNvSpPr>
            <a:spLocks noGrp="1"/>
          </p:cNvSpPr>
          <p:nvPr>
            <p:ph type="body" sz="quarter" idx="21" hasCustomPrompt="1"/>
          </p:nvPr>
        </p:nvSpPr>
        <p:spPr>
          <a:xfrm>
            <a:off x="3006438" y="1929384"/>
            <a:ext cx="632154" cy="1325880"/>
          </a:xfrm>
        </p:spPr>
        <p:txBody>
          <a:bodyPr anchor="ctr"/>
          <a:lstStyle>
            <a:lvl1pPr>
              <a:lnSpc>
                <a:spcPct val="100000"/>
              </a:lnSpc>
              <a:defRPr sz="8000" b="1">
                <a:solidFill>
                  <a:schemeClr val="tx1"/>
                </a:solidFill>
              </a:defRPr>
            </a:lvl1pPr>
          </a:lstStyle>
          <a:p>
            <a:pPr lvl="0"/>
            <a:r>
              <a:rPr lang="en-US"/>
              <a:t>2</a:t>
            </a:r>
          </a:p>
        </p:txBody>
      </p:sp>
      <p:sp>
        <p:nvSpPr>
          <p:cNvPr id="13" name="Text Placeholder 8">
            <a:extLst>
              <a:ext uri="{FF2B5EF4-FFF2-40B4-BE49-F238E27FC236}">
                <a16:creationId xmlns:a16="http://schemas.microsoft.com/office/drawing/2014/main" id="{51613205-3015-4C71-80F1-C57E8AFDD9BF}"/>
              </a:ext>
            </a:extLst>
          </p:cNvPr>
          <p:cNvSpPr>
            <a:spLocks noGrp="1"/>
          </p:cNvSpPr>
          <p:nvPr>
            <p:ph type="body" sz="quarter" idx="22" hasCustomPrompt="1"/>
          </p:nvPr>
        </p:nvSpPr>
        <p:spPr>
          <a:xfrm>
            <a:off x="1695103" y="3602737"/>
            <a:ext cx="2705795" cy="825003"/>
          </a:xfrm>
        </p:spPr>
        <p:txBody>
          <a:bodyPr/>
          <a:lstStyle>
            <a:lvl1pPr algn="ctr">
              <a:lnSpc>
                <a:spcPct val="100000"/>
              </a:lnSpc>
              <a:defRPr sz="2800">
                <a:solidFill>
                  <a:schemeClr val="tx1"/>
                </a:solidFill>
              </a:defRPr>
            </a:lvl1pPr>
          </a:lstStyle>
          <a:p>
            <a:pPr lvl="0"/>
            <a:r>
              <a:rPr lang="en-US"/>
              <a:t>SECTION TITLE GOES HERE</a:t>
            </a:r>
          </a:p>
        </p:txBody>
      </p:sp>
      <p:cxnSp>
        <p:nvCxnSpPr>
          <p:cNvPr id="9" name="Straight Connector 8">
            <a:extLst>
              <a:ext uri="{FF2B5EF4-FFF2-40B4-BE49-F238E27FC236}">
                <a16:creationId xmlns:a16="http://schemas.microsoft.com/office/drawing/2014/main" id="{3DDD1AB6-6BB1-4CEB-8E86-3609AA0D53B9}"/>
              </a:ext>
            </a:extLst>
          </p:cNvPr>
          <p:cNvCxnSpPr>
            <a:cxnSpLocks/>
          </p:cNvCxnSpPr>
          <p:nvPr userDrawn="1"/>
        </p:nvCxnSpPr>
        <p:spPr>
          <a:xfrm>
            <a:off x="3048000" y="74295"/>
            <a:ext cx="0" cy="1560385"/>
          </a:xfrm>
          <a:prstGeom prst="line">
            <a:avLst/>
          </a:prstGeom>
          <a:ln w="762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641178"/>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break end">
    <p:bg>
      <p:bgRef idx="1001">
        <a:schemeClr val="bg2"/>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C9BDD20-D5FA-48B2-92C2-DD1678F03174}"/>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DDD1AB6-6BB1-4CEB-8E86-3609AA0D53B9}"/>
              </a:ext>
            </a:extLst>
          </p:cNvPr>
          <p:cNvCxnSpPr>
            <a:cxnSpLocks/>
          </p:cNvCxnSpPr>
          <p:nvPr userDrawn="1"/>
        </p:nvCxnSpPr>
        <p:spPr>
          <a:xfrm>
            <a:off x="3048000" y="76200"/>
            <a:ext cx="0" cy="1560385"/>
          </a:xfrm>
          <a:prstGeom prst="line">
            <a:avLst/>
          </a:prstGeom>
          <a:ln w="762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51613205-3015-4C71-80F1-C57E8AFDD9BF}"/>
              </a:ext>
            </a:extLst>
          </p:cNvPr>
          <p:cNvSpPr>
            <a:spLocks noGrp="1"/>
          </p:cNvSpPr>
          <p:nvPr>
            <p:ph type="body" sz="quarter" idx="22" hasCustomPrompt="1"/>
          </p:nvPr>
        </p:nvSpPr>
        <p:spPr>
          <a:xfrm>
            <a:off x="7970279" y="3016498"/>
            <a:ext cx="2347442" cy="825003"/>
          </a:xfrm>
        </p:spPr>
        <p:txBody>
          <a:bodyPr anchor="ctr"/>
          <a:lstStyle>
            <a:lvl1pPr algn="ctr">
              <a:lnSpc>
                <a:spcPct val="100000"/>
              </a:lnSpc>
              <a:defRPr sz="2800">
                <a:solidFill>
                  <a:schemeClr val="bg2"/>
                </a:solidFill>
              </a:defRPr>
            </a:lvl1pPr>
          </a:lstStyle>
          <a:p>
            <a:pPr lvl="0"/>
            <a:r>
              <a:rPr lang="en-US"/>
              <a:t>THANK</a:t>
            </a:r>
            <a:br>
              <a:rPr lang="en-US"/>
            </a:br>
            <a:r>
              <a:rPr lang="en-US"/>
              <a:t>YOU!</a:t>
            </a:r>
          </a:p>
        </p:txBody>
      </p:sp>
      <p:pic>
        <p:nvPicPr>
          <p:cNvPr id="4" name="Graphic 3">
            <a:extLst>
              <a:ext uri="{FF2B5EF4-FFF2-40B4-BE49-F238E27FC236}">
                <a16:creationId xmlns:a16="http://schemas.microsoft.com/office/drawing/2014/main" id="{58CC04B3-78E0-4AB9-9447-E63377AE14D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90130" y="2184863"/>
            <a:ext cx="1744597" cy="2017190"/>
          </a:xfrm>
          <a:prstGeom prst="rect">
            <a:avLst/>
          </a:prstGeom>
        </p:spPr>
      </p:pic>
    </p:spTree>
    <p:extLst>
      <p:ext uri="{BB962C8B-B14F-4D97-AF65-F5344CB8AC3E}">
        <p14:creationId xmlns:p14="http://schemas.microsoft.com/office/powerpoint/2010/main" val="129378768"/>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break long title start">
    <p:bg>
      <p:bgRef idx="1001">
        <a:schemeClr val="bg2"/>
      </p:bgRef>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BFC92C7-43A8-4D61-8068-7BD212636402}"/>
              </a:ext>
            </a:extLst>
          </p:cNvPr>
          <p:cNvSpPr/>
          <p:nvPr/>
        </p:nvSpPr>
        <p:spPr>
          <a:xfrm>
            <a:off x="2188464" y="2569464"/>
            <a:ext cx="1719072" cy="1719072"/>
          </a:xfrm>
          <a:prstGeom prst="ellipse">
            <a:avLst/>
          </a:prstGeom>
          <a:solidFill>
            <a:schemeClr val="bg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141103B-8C9E-4AAC-8136-863DEFEC2C4B}"/>
              </a:ext>
            </a:extLst>
          </p:cNvPr>
          <p:cNvSpPr txBox="1"/>
          <p:nvPr/>
        </p:nvSpPr>
        <p:spPr>
          <a:xfrm>
            <a:off x="2462803" y="2828836"/>
            <a:ext cx="634527" cy="1200329"/>
          </a:xfrm>
          <a:prstGeom prst="rect">
            <a:avLst/>
          </a:prstGeom>
          <a:noFill/>
        </p:spPr>
        <p:txBody>
          <a:bodyPr wrap="square" rtlCol="0" anchor="ctr">
            <a:spAutoFit/>
          </a:bodyPr>
          <a:lstStyle/>
          <a:p>
            <a:pPr algn="ctr"/>
            <a:r>
              <a:rPr lang="en-US" sz="7200" b="1">
                <a:solidFill>
                  <a:schemeClr val="accent5"/>
                </a:solidFill>
              </a:rPr>
              <a:t>0</a:t>
            </a:r>
          </a:p>
        </p:txBody>
      </p:sp>
      <p:cxnSp>
        <p:nvCxnSpPr>
          <p:cNvPr id="7" name="Straight Connector 6">
            <a:extLst>
              <a:ext uri="{FF2B5EF4-FFF2-40B4-BE49-F238E27FC236}">
                <a16:creationId xmlns:a16="http://schemas.microsoft.com/office/drawing/2014/main" id="{D69AC81C-9992-4F15-812E-19EF9BA71081}"/>
              </a:ext>
            </a:extLst>
          </p:cNvPr>
          <p:cNvCxnSpPr>
            <a:cxnSpLocks/>
            <a:stCxn id="5" idx="4"/>
          </p:cNvCxnSpPr>
          <p:nvPr/>
        </p:nvCxnSpPr>
        <p:spPr>
          <a:xfrm>
            <a:off x="3048000" y="4288536"/>
            <a:ext cx="0" cy="2569464"/>
          </a:xfrm>
          <a:prstGeom prst="line">
            <a:avLst/>
          </a:prstGeom>
          <a:ln w="762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04364BEA-D177-4D0C-8BC5-41304F4CB0B3}"/>
              </a:ext>
            </a:extLst>
          </p:cNvPr>
          <p:cNvSpPr>
            <a:spLocks noGrp="1"/>
          </p:cNvSpPr>
          <p:nvPr userDrawn="1">
            <p:ph type="body" sz="quarter" idx="21" hasCustomPrompt="1"/>
          </p:nvPr>
        </p:nvSpPr>
        <p:spPr>
          <a:xfrm>
            <a:off x="3021130" y="3035808"/>
            <a:ext cx="450850" cy="786384"/>
          </a:xfrm>
        </p:spPr>
        <p:txBody>
          <a:bodyPr anchor="ctr"/>
          <a:lstStyle>
            <a:lvl1pPr>
              <a:lnSpc>
                <a:spcPct val="100000"/>
              </a:lnSpc>
              <a:defRPr sz="7200" b="1">
                <a:solidFill>
                  <a:schemeClr val="tx1"/>
                </a:solidFill>
              </a:defRPr>
            </a:lvl1pPr>
          </a:lstStyle>
          <a:p>
            <a:pPr lvl="0"/>
            <a:r>
              <a:rPr lang="en-US"/>
              <a:t>1</a:t>
            </a:r>
          </a:p>
        </p:txBody>
      </p:sp>
      <p:sp>
        <p:nvSpPr>
          <p:cNvPr id="10" name="Text Placeholder 9">
            <a:extLst>
              <a:ext uri="{FF2B5EF4-FFF2-40B4-BE49-F238E27FC236}">
                <a16:creationId xmlns:a16="http://schemas.microsoft.com/office/drawing/2014/main" id="{22499974-DF3E-4608-A7C3-5D3863480953}"/>
              </a:ext>
            </a:extLst>
          </p:cNvPr>
          <p:cNvSpPr>
            <a:spLocks noGrp="1"/>
          </p:cNvSpPr>
          <p:nvPr>
            <p:ph type="body" sz="quarter" idx="22" hasCustomPrompt="1"/>
          </p:nvPr>
        </p:nvSpPr>
        <p:spPr>
          <a:xfrm>
            <a:off x="4419600" y="2782093"/>
            <a:ext cx="5532777" cy="1293813"/>
          </a:xfrm>
        </p:spPr>
        <p:txBody>
          <a:bodyPr anchor="ctr"/>
          <a:lstStyle>
            <a:lvl1pPr>
              <a:defRPr sz="2800">
                <a:solidFill>
                  <a:schemeClr val="tx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USE THIS VERSION WHEN HAVING EXTREMELY LONG SECTION TITLE</a:t>
            </a:r>
          </a:p>
        </p:txBody>
      </p:sp>
    </p:spTree>
    <p:extLst>
      <p:ext uri="{BB962C8B-B14F-4D97-AF65-F5344CB8AC3E}">
        <p14:creationId xmlns:p14="http://schemas.microsoft.com/office/powerpoint/2010/main" val="1142404344"/>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break long title middle">
    <p:bg>
      <p:bgRef idx="1001">
        <a:schemeClr val="bg2"/>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69AC81C-9992-4F15-812E-19EF9BA71081}"/>
              </a:ext>
            </a:extLst>
          </p:cNvPr>
          <p:cNvCxnSpPr>
            <a:cxnSpLocks/>
          </p:cNvCxnSpPr>
          <p:nvPr/>
        </p:nvCxnSpPr>
        <p:spPr>
          <a:xfrm>
            <a:off x="3048000" y="0"/>
            <a:ext cx="0" cy="6858000"/>
          </a:xfrm>
          <a:prstGeom prst="line">
            <a:avLst/>
          </a:prstGeom>
          <a:ln w="762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CBFC92C7-43A8-4D61-8068-7BD212636402}"/>
              </a:ext>
            </a:extLst>
          </p:cNvPr>
          <p:cNvSpPr/>
          <p:nvPr/>
        </p:nvSpPr>
        <p:spPr>
          <a:xfrm>
            <a:off x="2188464" y="2569464"/>
            <a:ext cx="1719072" cy="1719072"/>
          </a:xfrm>
          <a:prstGeom prst="ellipse">
            <a:avLst/>
          </a:prstGeom>
          <a:solidFill>
            <a:schemeClr val="bg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141103B-8C9E-4AAC-8136-863DEFEC2C4B}"/>
              </a:ext>
            </a:extLst>
          </p:cNvPr>
          <p:cNvSpPr txBox="1"/>
          <p:nvPr/>
        </p:nvSpPr>
        <p:spPr>
          <a:xfrm>
            <a:off x="2462803" y="2828836"/>
            <a:ext cx="634527" cy="1200329"/>
          </a:xfrm>
          <a:prstGeom prst="rect">
            <a:avLst/>
          </a:prstGeom>
          <a:noFill/>
        </p:spPr>
        <p:txBody>
          <a:bodyPr wrap="square" rtlCol="0" anchor="ctr">
            <a:spAutoFit/>
          </a:bodyPr>
          <a:lstStyle/>
          <a:p>
            <a:pPr algn="ctr"/>
            <a:r>
              <a:rPr lang="en-US" sz="7200" b="1">
                <a:solidFill>
                  <a:schemeClr val="accent5"/>
                </a:solidFill>
              </a:rPr>
              <a:t>0</a:t>
            </a:r>
          </a:p>
        </p:txBody>
      </p:sp>
      <p:sp>
        <p:nvSpPr>
          <p:cNvPr id="8" name="Text Placeholder 4">
            <a:extLst>
              <a:ext uri="{FF2B5EF4-FFF2-40B4-BE49-F238E27FC236}">
                <a16:creationId xmlns:a16="http://schemas.microsoft.com/office/drawing/2014/main" id="{04364BEA-D177-4D0C-8BC5-41304F4CB0B3}"/>
              </a:ext>
            </a:extLst>
          </p:cNvPr>
          <p:cNvSpPr>
            <a:spLocks noGrp="1"/>
          </p:cNvSpPr>
          <p:nvPr userDrawn="1">
            <p:ph type="body" sz="quarter" idx="21" hasCustomPrompt="1"/>
          </p:nvPr>
        </p:nvSpPr>
        <p:spPr>
          <a:xfrm>
            <a:off x="3021130" y="3035808"/>
            <a:ext cx="450850" cy="786384"/>
          </a:xfrm>
        </p:spPr>
        <p:txBody>
          <a:bodyPr anchor="ctr"/>
          <a:lstStyle>
            <a:lvl1pPr>
              <a:lnSpc>
                <a:spcPct val="100000"/>
              </a:lnSpc>
              <a:defRPr sz="7200" b="1">
                <a:solidFill>
                  <a:schemeClr val="tx1"/>
                </a:solidFill>
              </a:defRPr>
            </a:lvl1pPr>
          </a:lstStyle>
          <a:p>
            <a:pPr lvl="0"/>
            <a:r>
              <a:rPr lang="en-US"/>
              <a:t>2</a:t>
            </a:r>
          </a:p>
        </p:txBody>
      </p:sp>
      <p:sp>
        <p:nvSpPr>
          <p:cNvPr id="10" name="Text Placeholder 9">
            <a:extLst>
              <a:ext uri="{FF2B5EF4-FFF2-40B4-BE49-F238E27FC236}">
                <a16:creationId xmlns:a16="http://schemas.microsoft.com/office/drawing/2014/main" id="{22499974-DF3E-4608-A7C3-5D3863480953}"/>
              </a:ext>
            </a:extLst>
          </p:cNvPr>
          <p:cNvSpPr>
            <a:spLocks noGrp="1"/>
          </p:cNvSpPr>
          <p:nvPr>
            <p:ph type="body" sz="quarter" idx="22" hasCustomPrompt="1"/>
          </p:nvPr>
        </p:nvSpPr>
        <p:spPr>
          <a:xfrm>
            <a:off x="4419600" y="2782093"/>
            <a:ext cx="5532777" cy="1293813"/>
          </a:xfrm>
        </p:spPr>
        <p:txBody>
          <a:bodyPr anchor="ctr"/>
          <a:lstStyle>
            <a:lvl1pPr>
              <a:defRPr sz="2800">
                <a:solidFill>
                  <a:schemeClr val="tx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USE THIS VERSION WHEN HAVING EXTREMELY LONG SECTION TITLE</a:t>
            </a:r>
          </a:p>
        </p:txBody>
      </p:sp>
    </p:spTree>
    <p:extLst>
      <p:ext uri="{BB962C8B-B14F-4D97-AF65-F5344CB8AC3E}">
        <p14:creationId xmlns:p14="http://schemas.microsoft.com/office/powerpoint/2010/main" val="3919904706"/>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C67824-299F-4735-B06A-49A1512ABE98}"/>
              </a:ext>
            </a:extLst>
          </p:cNvPr>
          <p:cNvSpPr>
            <a:spLocks noGrp="1"/>
          </p:cNvSpPr>
          <p:nvPr>
            <p:ph type="title" hasCustomPrompt="1"/>
          </p:nvPr>
        </p:nvSpPr>
        <p:spPr>
          <a:xfrm>
            <a:off x="609600" y="609600"/>
            <a:ext cx="10274910" cy="443198"/>
          </a:xfrm>
        </p:spPr>
        <p:txBody>
          <a:bodyPr>
            <a:noAutofit/>
          </a:bodyPr>
          <a:lstStyle/>
          <a:p>
            <a:r>
              <a:rPr lang="en-US"/>
              <a:t>CLICK TO EDIT MASTER TITLE STYLE</a:t>
            </a:r>
          </a:p>
        </p:txBody>
      </p:sp>
    </p:spTree>
    <p:extLst>
      <p:ext uri="{BB962C8B-B14F-4D97-AF65-F5344CB8AC3E}">
        <p14:creationId xmlns:p14="http://schemas.microsoft.com/office/powerpoint/2010/main" val="2596234490"/>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 sub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C67824-299F-4735-B06A-49A1512ABE98}"/>
              </a:ext>
            </a:extLst>
          </p:cNvPr>
          <p:cNvSpPr>
            <a:spLocks noGrp="1"/>
          </p:cNvSpPr>
          <p:nvPr>
            <p:ph type="title" hasCustomPrompt="1"/>
          </p:nvPr>
        </p:nvSpPr>
        <p:spPr>
          <a:xfrm>
            <a:off x="609600" y="609600"/>
            <a:ext cx="10274910" cy="443198"/>
          </a:xfrm>
        </p:spPr>
        <p:txBody>
          <a:bodyPr>
            <a:noAutofit/>
          </a:bodyPr>
          <a:lstStyle/>
          <a:p>
            <a:r>
              <a:rPr lang="en-US"/>
              <a:t>CLICK TO EDIT MASTER TITLE STYLE</a:t>
            </a:r>
          </a:p>
        </p:txBody>
      </p:sp>
      <p:sp>
        <p:nvSpPr>
          <p:cNvPr id="6" name="Text Placeholder 5">
            <a:extLst>
              <a:ext uri="{FF2B5EF4-FFF2-40B4-BE49-F238E27FC236}">
                <a16:creationId xmlns:a16="http://schemas.microsoft.com/office/drawing/2014/main" id="{14E18AB8-D7BC-4EAF-953D-028E232E4AA6}"/>
              </a:ext>
            </a:extLst>
          </p:cNvPr>
          <p:cNvSpPr>
            <a:spLocks noGrp="1"/>
          </p:cNvSpPr>
          <p:nvPr>
            <p:ph type="body" sz="quarter" idx="11" hasCustomPrompt="1"/>
          </p:nvPr>
        </p:nvSpPr>
        <p:spPr>
          <a:xfrm>
            <a:off x="609600" y="1052798"/>
            <a:ext cx="6858000" cy="381000"/>
          </a:xfrm>
        </p:spPr>
        <p:txBody>
          <a:bodyPr/>
          <a:lstStyle>
            <a:lvl1pPr>
              <a:defRPr>
                <a:solidFill>
                  <a:schemeClr val="tx1">
                    <a:lumMod val="60000"/>
                    <a:lumOff val="40000"/>
                  </a:schemeClr>
                </a:solidFill>
              </a:defRPr>
            </a:lvl1pPr>
          </a:lstStyle>
          <a:p>
            <a:pPr lvl="0"/>
            <a:r>
              <a:rPr lang="en-US"/>
              <a:t>This is subtitle</a:t>
            </a:r>
          </a:p>
        </p:txBody>
      </p:sp>
      <p:sp>
        <p:nvSpPr>
          <p:cNvPr id="19" name="SmartArt Placeholder 18">
            <a:extLst>
              <a:ext uri="{FF2B5EF4-FFF2-40B4-BE49-F238E27FC236}">
                <a16:creationId xmlns:a16="http://schemas.microsoft.com/office/drawing/2014/main" id="{AAFD3E2D-1289-4B07-A18B-4B01536E9DF3}"/>
              </a:ext>
            </a:extLst>
          </p:cNvPr>
          <p:cNvSpPr>
            <a:spLocks noGrp="1"/>
          </p:cNvSpPr>
          <p:nvPr>
            <p:ph type="dgm" sz="quarter" idx="12" hasCustomPrompt="1"/>
          </p:nvPr>
        </p:nvSpPr>
        <p:spPr>
          <a:xfrm>
            <a:off x="609600" y="1554481"/>
            <a:ext cx="1371600" cy="45719"/>
          </a:xfrm>
          <a:solidFill>
            <a:schemeClr val="tx2"/>
          </a:solidFill>
        </p:spPr>
        <p:txBody>
          <a:bodyPr/>
          <a:lstStyle/>
          <a:p>
            <a:r>
              <a:rPr lang="en-US"/>
              <a:t> </a:t>
            </a:r>
          </a:p>
        </p:txBody>
      </p:sp>
    </p:spTree>
    <p:extLst>
      <p:ext uri="{BB962C8B-B14F-4D97-AF65-F5344CB8AC3E}">
        <p14:creationId xmlns:p14="http://schemas.microsoft.com/office/powerpoint/2010/main" val="172683705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6677A02-AF01-4F8F-93B6-3F0FC335E258}"/>
              </a:ext>
            </a:extLst>
          </p:cNvPr>
          <p:cNvSpPr>
            <a:spLocks noGrp="1"/>
          </p:cNvSpPr>
          <p:nvPr>
            <p:ph type="body" sz="quarter" idx="10" hasCustomPrompt="1"/>
          </p:nvPr>
        </p:nvSpPr>
        <p:spPr>
          <a:xfrm>
            <a:off x="614916" y="2002465"/>
            <a:ext cx="4919472" cy="4267200"/>
          </a:xfrm>
        </p:spPr>
        <p:txBody>
          <a:bodyPr numCol="1"/>
          <a:lstStyle>
            <a:lvl1pPr>
              <a:defRPr/>
            </a:lvl1pPr>
            <a:lvl2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vl2pPr>
            <a:lvl3pPr marL="342900" indent="-342900">
              <a:buFont typeface="Arial" panose="020B0604020202020204" pitchFamily="34" charset="0"/>
              <a:buChar char="•"/>
              <a:defRPr/>
            </a:lvl3pPr>
            <a:lvl4pPr>
              <a:buClr>
                <a:schemeClr val="accent1"/>
              </a:buClr>
              <a:defRPr/>
            </a:lvl4pPr>
          </a:lstStyle>
          <a:p>
            <a:pPr lvl="0"/>
            <a:r>
              <a:rPr lang="en-US"/>
              <a:t>Heading 1</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a:p>
            <a:pPr lvl="2"/>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a:p>
            <a:pPr lvl="3"/>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a:p>
            <a:pPr lvl="1"/>
            <a:endParaRPr lang="en-US"/>
          </a:p>
        </p:txBody>
      </p:sp>
      <p:sp>
        <p:nvSpPr>
          <p:cNvPr id="6" name="Text Placeholder 3">
            <a:extLst>
              <a:ext uri="{FF2B5EF4-FFF2-40B4-BE49-F238E27FC236}">
                <a16:creationId xmlns:a16="http://schemas.microsoft.com/office/drawing/2014/main" id="{8704D5B3-8204-4E1A-8747-3C6A1E7F9122}"/>
              </a:ext>
            </a:extLst>
          </p:cNvPr>
          <p:cNvSpPr>
            <a:spLocks noGrp="1"/>
          </p:cNvSpPr>
          <p:nvPr>
            <p:ph type="body" sz="quarter" idx="11" hasCustomPrompt="1"/>
          </p:nvPr>
        </p:nvSpPr>
        <p:spPr>
          <a:xfrm>
            <a:off x="6648753" y="1990060"/>
            <a:ext cx="4919472" cy="4267200"/>
          </a:xfrm>
        </p:spPr>
        <p:txBody>
          <a:bodyPr numCol="1"/>
          <a:lstStyle>
            <a:lvl1pPr>
              <a:defRPr/>
            </a:lvl1pPr>
            <a:lvl2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vl2pPr>
          </a:lstStyle>
          <a:p>
            <a:pPr lvl="0"/>
            <a:r>
              <a:rPr lang="en-US"/>
              <a:t>Heading 2</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7" name="Title 6">
            <a:extLst>
              <a:ext uri="{FF2B5EF4-FFF2-40B4-BE49-F238E27FC236}">
                <a16:creationId xmlns:a16="http://schemas.microsoft.com/office/drawing/2014/main" id="{F72982FB-6F66-4EBD-857F-613174B20DC2}"/>
              </a:ext>
            </a:extLst>
          </p:cNvPr>
          <p:cNvSpPr>
            <a:spLocks noGrp="1"/>
          </p:cNvSpPr>
          <p:nvPr>
            <p:ph type="title" hasCustomPrompt="1"/>
          </p:nvPr>
        </p:nvSpPr>
        <p:spPr>
          <a:xfrm>
            <a:off x="609600" y="609600"/>
            <a:ext cx="10274910" cy="443198"/>
          </a:xfrm>
        </p:spPr>
        <p:txBody>
          <a:bodyPr>
            <a:noAutofit/>
          </a:bodyPr>
          <a:lstStyle/>
          <a:p>
            <a:r>
              <a:rPr lang="en-US"/>
              <a:t>CLICK TO EDIT MASTER TITLE STYLE</a:t>
            </a:r>
          </a:p>
        </p:txBody>
      </p:sp>
    </p:spTree>
    <p:extLst>
      <p:ext uri="{BB962C8B-B14F-4D97-AF65-F5344CB8AC3E}">
        <p14:creationId xmlns:p14="http://schemas.microsoft.com/office/powerpoint/2010/main" val="3236254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short title start">
    <p:bg>
      <p:bgRef idx="1001">
        <a:schemeClr val="bg2"/>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1EDC289-0DC2-4EAE-9AC9-8A1D50EA6A9A}"/>
              </a:ext>
            </a:extLst>
          </p:cNvPr>
          <p:cNvGrpSpPr/>
          <p:nvPr userDrawn="1"/>
        </p:nvGrpSpPr>
        <p:grpSpPr>
          <a:xfrm>
            <a:off x="1328928" y="1709928"/>
            <a:ext cx="3438144" cy="5148072"/>
            <a:chOff x="7836408" y="1709928"/>
            <a:chExt cx="3438144" cy="5148072"/>
          </a:xfrm>
        </p:grpSpPr>
        <p:sp>
          <p:nvSpPr>
            <p:cNvPr id="4" name="Oval 3">
              <a:extLst>
                <a:ext uri="{FF2B5EF4-FFF2-40B4-BE49-F238E27FC236}">
                  <a16:creationId xmlns:a16="http://schemas.microsoft.com/office/drawing/2014/main" id="{6488995F-23C0-4953-852F-57747D16BD4F}"/>
                </a:ext>
              </a:extLst>
            </p:cNvPr>
            <p:cNvSpPr/>
            <p:nvPr/>
          </p:nvSpPr>
          <p:spPr>
            <a:xfrm>
              <a:off x="7836408" y="1709928"/>
              <a:ext cx="3438144" cy="3438144"/>
            </a:xfrm>
            <a:prstGeom prst="ellipse">
              <a:avLst/>
            </a:prstGeom>
            <a:solidFill>
              <a:schemeClr val="bg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3E1C46D-3BE3-42D1-BCBD-8AD5F9DF49B4}"/>
                </a:ext>
              </a:extLst>
            </p:cNvPr>
            <p:cNvSpPr txBox="1"/>
            <p:nvPr/>
          </p:nvSpPr>
          <p:spPr>
            <a:xfrm>
              <a:off x="8822170" y="1927477"/>
              <a:ext cx="769674" cy="1323439"/>
            </a:xfrm>
            <a:prstGeom prst="rect">
              <a:avLst/>
            </a:prstGeom>
            <a:noFill/>
          </p:spPr>
          <p:txBody>
            <a:bodyPr wrap="square" rtlCol="0">
              <a:spAutoFit/>
            </a:bodyPr>
            <a:lstStyle/>
            <a:p>
              <a:pPr algn="ctr"/>
              <a:r>
                <a:rPr lang="en-US" sz="8000" b="1">
                  <a:solidFill>
                    <a:schemeClr val="accent5"/>
                  </a:solidFill>
                </a:rPr>
                <a:t>0</a:t>
              </a:r>
            </a:p>
          </p:txBody>
        </p:sp>
        <p:cxnSp>
          <p:nvCxnSpPr>
            <p:cNvPr id="6" name="Straight Connector 5">
              <a:extLst>
                <a:ext uri="{FF2B5EF4-FFF2-40B4-BE49-F238E27FC236}">
                  <a16:creationId xmlns:a16="http://schemas.microsoft.com/office/drawing/2014/main" id="{C6F0F3DC-33E2-4D72-980A-0E97DE2525A6}"/>
                </a:ext>
              </a:extLst>
            </p:cNvPr>
            <p:cNvCxnSpPr>
              <a:cxnSpLocks/>
            </p:cNvCxnSpPr>
            <p:nvPr/>
          </p:nvCxnSpPr>
          <p:spPr>
            <a:xfrm>
              <a:off x="8293608" y="3429000"/>
              <a:ext cx="252374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745FCE-9C71-4EA7-A5AD-1B4E097E1478}"/>
                </a:ext>
              </a:extLst>
            </p:cNvPr>
            <p:cNvCxnSpPr>
              <a:stCxn id="4" idx="4"/>
            </p:cNvCxnSpPr>
            <p:nvPr/>
          </p:nvCxnSpPr>
          <p:spPr>
            <a:xfrm flipH="1">
              <a:off x="9555479" y="5148072"/>
              <a:ext cx="1" cy="1709928"/>
            </a:xfrm>
            <a:prstGeom prst="line">
              <a:avLst/>
            </a:prstGeom>
            <a:ln w="762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grpSp>
      <p:sp>
        <p:nvSpPr>
          <p:cNvPr id="12" name="Text Placeholder 4">
            <a:extLst>
              <a:ext uri="{FF2B5EF4-FFF2-40B4-BE49-F238E27FC236}">
                <a16:creationId xmlns:a16="http://schemas.microsoft.com/office/drawing/2014/main" id="{3DD606FB-4D30-413F-BA00-8650EA859E02}"/>
              </a:ext>
            </a:extLst>
          </p:cNvPr>
          <p:cNvSpPr>
            <a:spLocks noGrp="1"/>
          </p:cNvSpPr>
          <p:nvPr>
            <p:ph type="body" sz="quarter" idx="21" hasCustomPrompt="1"/>
          </p:nvPr>
        </p:nvSpPr>
        <p:spPr>
          <a:xfrm>
            <a:off x="3011635" y="1929384"/>
            <a:ext cx="632154" cy="1325880"/>
          </a:xfrm>
        </p:spPr>
        <p:txBody>
          <a:bodyPr anchor="ctr"/>
          <a:lstStyle>
            <a:lvl1pPr>
              <a:lnSpc>
                <a:spcPct val="100000"/>
              </a:lnSpc>
              <a:defRPr sz="8000" b="1">
                <a:solidFill>
                  <a:schemeClr val="tx1"/>
                </a:solidFill>
              </a:defRPr>
            </a:lvl1pPr>
          </a:lstStyle>
          <a:p>
            <a:pPr lvl="0"/>
            <a:r>
              <a:rPr lang="en-US"/>
              <a:t>1</a:t>
            </a:r>
          </a:p>
        </p:txBody>
      </p:sp>
      <p:sp>
        <p:nvSpPr>
          <p:cNvPr id="13" name="Text Placeholder 8">
            <a:extLst>
              <a:ext uri="{FF2B5EF4-FFF2-40B4-BE49-F238E27FC236}">
                <a16:creationId xmlns:a16="http://schemas.microsoft.com/office/drawing/2014/main" id="{51613205-3015-4C71-80F1-C57E8AFDD9BF}"/>
              </a:ext>
            </a:extLst>
          </p:cNvPr>
          <p:cNvSpPr>
            <a:spLocks noGrp="1"/>
          </p:cNvSpPr>
          <p:nvPr>
            <p:ph type="body" sz="quarter" idx="22" hasCustomPrompt="1"/>
          </p:nvPr>
        </p:nvSpPr>
        <p:spPr>
          <a:xfrm>
            <a:off x="1695104" y="3602737"/>
            <a:ext cx="2705795" cy="825003"/>
          </a:xfrm>
        </p:spPr>
        <p:txBody>
          <a:bodyPr/>
          <a:lstStyle>
            <a:lvl1pPr algn="ctr">
              <a:lnSpc>
                <a:spcPct val="100000"/>
              </a:lnSpc>
              <a:defRPr sz="2800">
                <a:solidFill>
                  <a:schemeClr val="tx1"/>
                </a:solidFill>
              </a:defRPr>
            </a:lvl1pPr>
          </a:lstStyle>
          <a:p>
            <a:pPr lvl="0"/>
            <a:r>
              <a:rPr lang="en-US"/>
              <a:t>SECTION TITLE GOES HERE</a:t>
            </a:r>
          </a:p>
        </p:txBody>
      </p:sp>
    </p:spTree>
    <p:extLst>
      <p:ext uri="{BB962C8B-B14F-4D97-AF65-F5344CB8AC3E}">
        <p14:creationId xmlns:p14="http://schemas.microsoft.com/office/powerpoint/2010/main" val="58181528"/>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ubtitle + text">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6677A02-AF01-4F8F-93B6-3F0FC335E258}"/>
              </a:ext>
            </a:extLst>
          </p:cNvPr>
          <p:cNvSpPr>
            <a:spLocks noGrp="1"/>
          </p:cNvSpPr>
          <p:nvPr>
            <p:ph type="body" sz="quarter" idx="10" hasCustomPrompt="1"/>
          </p:nvPr>
        </p:nvSpPr>
        <p:spPr>
          <a:xfrm>
            <a:off x="614916" y="2002465"/>
            <a:ext cx="4919472" cy="4267200"/>
          </a:xfrm>
        </p:spPr>
        <p:txBody>
          <a:bodyPr numCol="1"/>
          <a:lstStyle>
            <a:lvl1pPr>
              <a:defRPr/>
            </a:lvl1pPr>
            <a:lvl2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vl2pPr>
            <a:lvl3pPr marL="342900" indent="-342900">
              <a:buFont typeface="Arial" panose="020B0604020202020204" pitchFamily="34" charset="0"/>
              <a:buChar char="•"/>
              <a:defRPr/>
            </a:lvl3pPr>
            <a:lvl4pPr>
              <a:buClr>
                <a:schemeClr val="accent1"/>
              </a:buClr>
              <a:defRPr/>
            </a:lvl4pPr>
          </a:lstStyle>
          <a:p>
            <a:pPr lvl="0"/>
            <a:r>
              <a:rPr lang="en-US"/>
              <a:t>Heading 1</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a:p>
            <a:pPr lvl="2"/>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a:p>
            <a:pPr lvl="3"/>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a:p>
            <a:pPr lvl="1"/>
            <a:endParaRPr lang="en-US"/>
          </a:p>
        </p:txBody>
      </p:sp>
      <p:sp>
        <p:nvSpPr>
          <p:cNvPr id="6" name="Text Placeholder 3">
            <a:extLst>
              <a:ext uri="{FF2B5EF4-FFF2-40B4-BE49-F238E27FC236}">
                <a16:creationId xmlns:a16="http://schemas.microsoft.com/office/drawing/2014/main" id="{8704D5B3-8204-4E1A-8747-3C6A1E7F9122}"/>
              </a:ext>
            </a:extLst>
          </p:cNvPr>
          <p:cNvSpPr>
            <a:spLocks noGrp="1"/>
          </p:cNvSpPr>
          <p:nvPr>
            <p:ph type="body" sz="quarter" idx="11" hasCustomPrompt="1"/>
          </p:nvPr>
        </p:nvSpPr>
        <p:spPr>
          <a:xfrm>
            <a:off x="6648753" y="1990060"/>
            <a:ext cx="4919472" cy="4267200"/>
          </a:xfrm>
        </p:spPr>
        <p:txBody>
          <a:bodyPr numCol="1"/>
          <a:lstStyle>
            <a:lvl1pPr>
              <a:defRPr/>
            </a:lvl1pPr>
            <a:lvl2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vl2pPr>
          </a:lstStyle>
          <a:p>
            <a:pPr lvl="0"/>
            <a:r>
              <a:rPr lang="en-US"/>
              <a:t>Heading 2</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7" name="Title 6">
            <a:extLst>
              <a:ext uri="{FF2B5EF4-FFF2-40B4-BE49-F238E27FC236}">
                <a16:creationId xmlns:a16="http://schemas.microsoft.com/office/drawing/2014/main" id="{F72982FB-6F66-4EBD-857F-613174B20DC2}"/>
              </a:ext>
            </a:extLst>
          </p:cNvPr>
          <p:cNvSpPr>
            <a:spLocks noGrp="1"/>
          </p:cNvSpPr>
          <p:nvPr>
            <p:ph type="title" hasCustomPrompt="1"/>
          </p:nvPr>
        </p:nvSpPr>
        <p:spPr>
          <a:xfrm>
            <a:off x="609600" y="609600"/>
            <a:ext cx="10274910" cy="443198"/>
          </a:xfrm>
        </p:spPr>
        <p:txBody>
          <a:bodyPr>
            <a:noAutofit/>
          </a:bodyPr>
          <a:lstStyle/>
          <a:p>
            <a:r>
              <a:rPr lang="en-US"/>
              <a:t>CLICK TO EDIT MASTER TITLE STYLE</a:t>
            </a:r>
          </a:p>
        </p:txBody>
      </p:sp>
      <p:sp>
        <p:nvSpPr>
          <p:cNvPr id="9" name="Text Placeholder 5">
            <a:extLst>
              <a:ext uri="{FF2B5EF4-FFF2-40B4-BE49-F238E27FC236}">
                <a16:creationId xmlns:a16="http://schemas.microsoft.com/office/drawing/2014/main" id="{0248863F-0041-48E2-8958-E4D33E3770FA}"/>
              </a:ext>
            </a:extLst>
          </p:cNvPr>
          <p:cNvSpPr>
            <a:spLocks noGrp="1"/>
          </p:cNvSpPr>
          <p:nvPr>
            <p:ph type="body" sz="quarter" idx="12" hasCustomPrompt="1"/>
          </p:nvPr>
        </p:nvSpPr>
        <p:spPr>
          <a:xfrm>
            <a:off x="609600" y="1052798"/>
            <a:ext cx="6858000" cy="381000"/>
          </a:xfrm>
        </p:spPr>
        <p:txBody>
          <a:bodyPr/>
          <a:lstStyle>
            <a:lvl1pPr>
              <a:defRPr>
                <a:solidFill>
                  <a:schemeClr val="tx1">
                    <a:lumMod val="60000"/>
                    <a:lumOff val="40000"/>
                  </a:schemeClr>
                </a:solidFill>
              </a:defRPr>
            </a:lvl1pPr>
          </a:lstStyle>
          <a:p>
            <a:pPr lvl="0"/>
            <a:r>
              <a:rPr lang="en-US"/>
              <a:t>This is subtitle</a:t>
            </a:r>
          </a:p>
        </p:txBody>
      </p:sp>
      <p:sp>
        <p:nvSpPr>
          <p:cNvPr id="10" name="SmartArt Placeholder 18">
            <a:extLst>
              <a:ext uri="{FF2B5EF4-FFF2-40B4-BE49-F238E27FC236}">
                <a16:creationId xmlns:a16="http://schemas.microsoft.com/office/drawing/2014/main" id="{F6F166EE-BF9D-47F4-BEAF-B568C109513F}"/>
              </a:ext>
            </a:extLst>
          </p:cNvPr>
          <p:cNvSpPr>
            <a:spLocks noGrp="1"/>
          </p:cNvSpPr>
          <p:nvPr>
            <p:ph type="dgm" sz="quarter" idx="13" hasCustomPrompt="1"/>
          </p:nvPr>
        </p:nvSpPr>
        <p:spPr>
          <a:xfrm>
            <a:off x="609600" y="1554481"/>
            <a:ext cx="1371600" cy="45719"/>
          </a:xfrm>
          <a:solidFill>
            <a:schemeClr val="tx2"/>
          </a:solidFill>
        </p:spPr>
        <p:txBody>
          <a:bodyPr/>
          <a:lstStyle/>
          <a:p>
            <a:r>
              <a:rPr lang="en-US"/>
              <a:t> </a:t>
            </a:r>
          </a:p>
        </p:txBody>
      </p:sp>
    </p:spTree>
    <p:extLst>
      <p:ext uri="{BB962C8B-B14F-4D97-AF65-F5344CB8AC3E}">
        <p14:creationId xmlns:p14="http://schemas.microsoft.com/office/powerpoint/2010/main" val="24989195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midd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ED9062-7D71-4E28-9652-20B7B212CD73}"/>
              </a:ext>
            </a:extLst>
          </p:cNvPr>
          <p:cNvSpPr>
            <a:spLocks noGrp="1"/>
          </p:cNvSpPr>
          <p:nvPr>
            <p:ph type="title" hasCustomPrompt="1"/>
          </p:nvPr>
        </p:nvSpPr>
        <p:spPr>
          <a:xfrm>
            <a:off x="2768965" y="2764202"/>
            <a:ext cx="6654071" cy="1329595"/>
          </a:xfrm>
        </p:spPr>
        <p:txBody>
          <a:bodyPr/>
          <a:lstStyle>
            <a:lvl1pPr algn="ctr">
              <a:defRPr sz="4800"/>
            </a:lvl1pPr>
          </a:lstStyle>
          <a:p>
            <a:r>
              <a:rPr lang="en-US"/>
              <a:t>AN EXAMPLE WITH JUST A SIMPLE TEXT</a:t>
            </a:r>
          </a:p>
        </p:txBody>
      </p:sp>
    </p:spTree>
    <p:extLst>
      <p:ext uri="{BB962C8B-B14F-4D97-AF65-F5344CB8AC3E}">
        <p14:creationId xmlns:p14="http://schemas.microsoft.com/office/powerpoint/2010/main" val="36035887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umbering text two colum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09600"/>
            <a:ext cx="10274910" cy="443198"/>
          </a:xfrm>
        </p:spPr>
        <p:txBody>
          <a:bodyPr>
            <a:no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12228" y="3093376"/>
            <a:ext cx="490118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6678588" y="3093376"/>
            <a:ext cx="490118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3" name="Text Placeholder 2">
            <a:extLst>
              <a:ext uri="{FF2B5EF4-FFF2-40B4-BE49-F238E27FC236}">
                <a16:creationId xmlns:a16="http://schemas.microsoft.com/office/drawing/2014/main" id="{E6A80C65-08BE-4BBB-92AF-AF937DCE9C19}"/>
              </a:ext>
            </a:extLst>
          </p:cNvPr>
          <p:cNvSpPr>
            <a:spLocks noGrp="1"/>
          </p:cNvSpPr>
          <p:nvPr>
            <p:ph type="body" sz="quarter" idx="25" hasCustomPrompt="1"/>
          </p:nvPr>
        </p:nvSpPr>
        <p:spPr>
          <a:xfrm>
            <a:off x="2514339" y="2133600"/>
            <a:ext cx="1096962" cy="524759"/>
          </a:xfrm>
        </p:spPr>
        <p:txBody>
          <a:bodyPr/>
          <a:lstStyle>
            <a:lvl1pPr algn="ctr">
              <a:defRPr sz="4000">
                <a:solidFill>
                  <a:schemeClr val="tx2"/>
                </a:solidFill>
              </a:defRPr>
            </a:lvl1pPr>
          </a:lstStyle>
          <a:p>
            <a:pPr lvl="0"/>
            <a:r>
              <a:rPr lang="en-US"/>
              <a:t>01</a:t>
            </a:r>
          </a:p>
        </p:txBody>
      </p:sp>
      <p:cxnSp>
        <p:nvCxnSpPr>
          <p:cNvPr id="5" name="Straight Connector 4">
            <a:extLst>
              <a:ext uri="{FF2B5EF4-FFF2-40B4-BE49-F238E27FC236}">
                <a16:creationId xmlns:a16="http://schemas.microsoft.com/office/drawing/2014/main" id="{B0FBEC66-EDDF-4BB0-A261-45DD242E6C39}"/>
              </a:ext>
            </a:extLst>
          </p:cNvPr>
          <p:cNvCxnSpPr/>
          <p:nvPr userDrawn="1"/>
        </p:nvCxnSpPr>
        <p:spPr>
          <a:xfrm>
            <a:off x="2756449"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CF7DDA50-1593-45FA-9F09-453C7E2B647E}"/>
              </a:ext>
            </a:extLst>
          </p:cNvPr>
          <p:cNvSpPr>
            <a:spLocks noGrp="1"/>
          </p:cNvSpPr>
          <p:nvPr>
            <p:ph type="body" sz="quarter" idx="26" hasCustomPrompt="1"/>
          </p:nvPr>
        </p:nvSpPr>
        <p:spPr>
          <a:xfrm>
            <a:off x="8580699" y="2133600"/>
            <a:ext cx="1096962" cy="524759"/>
          </a:xfrm>
        </p:spPr>
        <p:txBody>
          <a:bodyPr/>
          <a:lstStyle>
            <a:lvl1pPr algn="ctr">
              <a:defRPr sz="4000">
                <a:solidFill>
                  <a:schemeClr val="tx2"/>
                </a:solidFill>
              </a:defRPr>
            </a:lvl1pPr>
          </a:lstStyle>
          <a:p>
            <a:pPr lvl="0"/>
            <a:r>
              <a:rPr lang="en-US"/>
              <a:t>02</a:t>
            </a:r>
          </a:p>
        </p:txBody>
      </p:sp>
      <p:cxnSp>
        <p:nvCxnSpPr>
          <p:cNvPr id="18" name="Straight Connector 17">
            <a:extLst>
              <a:ext uri="{FF2B5EF4-FFF2-40B4-BE49-F238E27FC236}">
                <a16:creationId xmlns:a16="http://schemas.microsoft.com/office/drawing/2014/main" id="{DD51DD13-E743-4B6F-A37C-740B632BACDF}"/>
              </a:ext>
            </a:extLst>
          </p:cNvPr>
          <p:cNvCxnSpPr/>
          <p:nvPr userDrawn="1"/>
        </p:nvCxnSpPr>
        <p:spPr>
          <a:xfrm>
            <a:off x="8822809"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Picture Placeholder 3">
            <a:extLst>
              <a:ext uri="{FF2B5EF4-FFF2-40B4-BE49-F238E27FC236}">
                <a16:creationId xmlns:a16="http://schemas.microsoft.com/office/drawing/2014/main" id="{B7C97E0F-4869-4E92-96BB-DC42767F96BC}"/>
              </a:ext>
            </a:extLst>
          </p:cNvPr>
          <p:cNvSpPr>
            <a:spLocks noGrp="1"/>
          </p:cNvSpPr>
          <p:nvPr>
            <p:ph type="pic" sz="quarter" idx="48" hasCustomPrompt="1"/>
          </p:nvPr>
        </p:nvSpPr>
        <p:spPr>
          <a:xfrm>
            <a:off x="6096000" y="1593850"/>
            <a:ext cx="18288" cy="4651375"/>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792095008"/>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umbering text three colum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09600"/>
            <a:ext cx="10265983" cy="443198"/>
          </a:xfrm>
        </p:spPr>
        <p:txBody>
          <a:bodyPr>
            <a:no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9600" y="3093376"/>
            <a:ext cx="3108960"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4541521" y="3093376"/>
            <a:ext cx="3108960"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8473440" y="3093376"/>
            <a:ext cx="3108960"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3" name="Text Placeholder 2">
            <a:extLst>
              <a:ext uri="{FF2B5EF4-FFF2-40B4-BE49-F238E27FC236}">
                <a16:creationId xmlns:a16="http://schemas.microsoft.com/office/drawing/2014/main" id="{E6A80C65-08BE-4BBB-92AF-AF937DCE9C19}"/>
              </a:ext>
            </a:extLst>
          </p:cNvPr>
          <p:cNvSpPr>
            <a:spLocks noGrp="1"/>
          </p:cNvSpPr>
          <p:nvPr>
            <p:ph type="body" sz="quarter" idx="25" hasCustomPrompt="1"/>
          </p:nvPr>
        </p:nvSpPr>
        <p:spPr>
          <a:xfrm>
            <a:off x="1615599" y="2133600"/>
            <a:ext cx="1096962" cy="524759"/>
          </a:xfrm>
        </p:spPr>
        <p:txBody>
          <a:bodyPr/>
          <a:lstStyle>
            <a:lvl1pPr algn="ctr">
              <a:defRPr sz="4000">
                <a:solidFill>
                  <a:schemeClr val="tx2"/>
                </a:solidFill>
              </a:defRPr>
            </a:lvl1pPr>
          </a:lstStyle>
          <a:p>
            <a:pPr lvl="0"/>
            <a:r>
              <a:rPr lang="en-US"/>
              <a:t>01</a:t>
            </a:r>
          </a:p>
        </p:txBody>
      </p:sp>
      <p:cxnSp>
        <p:nvCxnSpPr>
          <p:cNvPr id="5" name="Straight Connector 4">
            <a:extLst>
              <a:ext uri="{FF2B5EF4-FFF2-40B4-BE49-F238E27FC236}">
                <a16:creationId xmlns:a16="http://schemas.microsoft.com/office/drawing/2014/main" id="{B0FBEC66-EDDF-4BB0-A261-45DD242E6C39}"/>
              </a:ext>
            </a:extLst>
          </p:cNvPr>
          <p:cNvCxnSpPr/>
          <p:nvPr userDrawn="1"/>
        </p:nvCxnSpPr>
        <p:spPr>
          <a:xfrm>
            <a:off x="1848134"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CF7DDA50-1593-45FA-9F09-453C7E2B647E}"/>
              </a:ext>
            </a:extLst>
          </p:cNvPr>
          <p:cNvSpPr>
            <a:spLocks noGrp="1"/>
          </p:cNvSpPr>
          <p:nvPr>
            <p:ph type="body" sz="quarter" idx="26" hasCustomPrompt="1"/>
          </p:nvPr>
        </p:nvSpPr>
        <p:spPr>
          <a:xfrm>
            <a:off x="5547519" y="2133600"/>
            <a:ext cx="1096962" cy="524759"/>
          </a:xfrm>
        </p:spPr>
        <p:txBody>
          <a:bodyPr/>
          <a:lstStyle>
            <a:lvl1pPr algn="ctr">
              <a:defRPr sz="4000">
                <a:solidFill>
                  <a:schemeClr val="tx2"/>
                </a:solidFill>
              </a:defRPr>
            </a:lvl1pPr>
          </a:lstStyle>
          <a:p>
            <a:pPr lvl="0"/>
            <a:r>
              <a:rPr lang="en-US"/>
              <a:t>02</a:t>
            </a:r>
          </a:p>
        </p:txBody>
      </p:sp>
      <p:cxnSp>
        <p:nvCxnSpPr>
          <p:cNvPr id="18" name="Straight Connector 17">
            <a:extLst>
              <a:ext uri="{FF2B5EF4-FFF2-40B4-BE49-F238E27FC236}">
                <a16:creationId xmlns:a16="http://schemas.microsoft.com/office/drawing/2014/main" id="{DD51DD13-E743-4B6F-A37C-740B632BACDF}"/>
              </a:ext>
            </a:extLst>
          </p:cNvPr>
          <p:cNvCxnSpPr/>
          <p:nvPr userDrawn="1"/>
        </p:nvCxnSpPr>
        <p:spPr>
          <a:xfrm>
            <a:off x="5780054"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3B09A4D9-5C73-416B-A210-4A3EE0550EE6}"/>
              </a:ext>
            </a:extLst>
          </p:cNvPr>
          <p:cNvSpPr>
            <a:spLocks noGrp="1"/>
          </p:cNvSpPr>
          <p:nvPr>
            <p:ph type="body" sz="quarter" idx="27" hasCustomPrompt="1"/>
          </p:nvPr>
        </p:nvSpPr>
        <p:spPr>
          <a:xfrm>
            <a:off x="9479439" y="2133600"/>
            <a:ext cx="1096962" cy="524759"/>
          </a:xfrm>
        </p:spPr>
        <p:txBody>
          <a:bodyPr/>
          <a:lstStyle>
            <a:lvl1pPr algn="ctr">
              <a:defRPr sz="4000">
                <a:solidFill>
                  <a:schemeClr val="tx2"/>
                </a:solidFill>
              </a:defRPr>
            </a:lvl1pPr>
          </a:lstStyle>
          <a:p>
            <a:pPr lvl="0"/>
            <a:r>
              <a:rPr lang="en-US"/>
              <a:t>03</a:t>
            </a:r>
          </a:p>
        </p:txBody>
      </p:sp>
      <p:cxnSp>
        <p:nvCxnSpPr>
          <p:cNvPr id="20" name="Straight Connector 19">
            <a:extLst>
              <a:ext uri="{FF2B5EF4-FFF2-40B4-BE49-F238E27FC236}">
                <a16:creationId xmlns:a16="http://schemas.microsoft.com/office/drawing/2014/main" id="{FF70D520-D79C-4CC8-9B0F-87542D9FBBA4}"/>
              </a:ext>
            </a:extLst>
          </p:cNvPr>
          <p:cNvCxnSpPr/>
          <p:nvPr userDrawn="1"/>
        </p:nvCxnSpPr>
        <p:spPr>
          <a:xfrm>
            <a:off x="9711974"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Picture Placeholder 3">
            <a:extLst>
              <a:ext uri="{FF2B5EF4-FFF2-40B4-BE49-F238E27FC236}">
                <a16:creationId xmlns:a16="http://schemas.microsoft.com/office/drawing/2014/main" id="{8269B565-2362-4B7E-8014-9C8CF466E7EE}"/>
              </a:ext>
            </a:extLst>
          </p:cNvPr>
          <p:cNvSpPr>
            <a:spLocks noGrp="1"/>
          </p:cNvSpPr>
          <p:nvPr>
            <p:ph type="pic" sz="quarter" idx="48" hasCustomPrompt="1"/>
          </p:nvPr>
        </p:nvSpPr>
        <p:spPr>
          <a:xfrm>
            <a:off x="4120708" y="2133600"/>
            <a:ext cx="18288" cy="2743200"/>
          </a:xfrm>
          <a:solidFill>
            <a:schemeClr val="tx1">
              <a:lumMod val="20000"/>
              <a:lumOff val="80000"/>
            </a:schemeClr>
          </a:solidFill>
        </p:spPr>
        <p:txBody>
          <a:bodyPr/>
          <a:lstStyle/>
          <a:p>
            <a:r>
              <a:rPr lang="en-US"/>
              <a:t> </a:t>
            </a:r>
          </a:p>
        </p:txBody>
      </p:sp>
      <p:sp>
        <p:nvSpPr>
          <p:cNvPr id="21" name="Picture Placeholder 3">
            <a:extLst>
              <a:ext uri="{FF2B5EF4-FFF2-40B4-BE49-F238E27FC236}">
                <a16:creationId xmlns:a16="http://schemas.microsoft.com/office/drawing/2014/main" id="{60C88A63-310F-465A-9642-562DF64B5048}"/>
              </a:ext>
            </a:extLst>
          </p:cNvPr>
          <p:cNvSpPr>
            <a:spLocks noGrp="1"/>
          </p:cNvSpPr>
          <p:nvPr>
            <p:ph type="pic" sz="quarter" idx="49" hasCustomPrompt="1"/>
          </p:nvPr>
        </p:nvSpPr>
        <p:spPr>
          <a:xfrm>
            <a:off x="8043860" y="2133600"/>
            <a:ext cx="18288" cy="2743200"/>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1722288058"/>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umbering Text four columns">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FF6D2564-D3F7-4306-9932-FB9241B0F78A}"/>
              </a:ext>
            </a:extLst>
          </p:cNvPr>
          <p:cNvSpPr>
            <a:spLocks noGrp="1"/>
          </p:cNvSpPr>
          <p:nvPr>
            <p:ph type="pic" sz="quarter" idx="48" hasCustomPrompt="1"/>
          </p:nvPr>
        </p:nvSpPr>
        <p:spPr>
          <a:xfrm>
            <a:off x="3173365" y="2133599"/>
            <a:ext cx="18288" cy="4114800"/>
          </a:xfrm>
          <a:solidFill>
            <a:schemeClr val="tx1">
              <a:lumMod val="20000"/>
              <a:lumOff val="80000"/>
            </a:schemeClr>
          </a:solidFill>
        </p:spPr>
        <p:txBody>
          <a:bodyPr/>
          <a:lstStyle/>
          <a:p>
            <a:r>
              <a:rPr lang="en-US"/>
              <a:t> </a:t>
            </a:r>
          </a:p>
        </p:txBody>
      </p:sp>
      <p:sp>
        <p:nvSpPr>
          <p:cNvPr id="28" name="Picture Placeholder 3">
            <a:extLst>
              <a:ext uri="{FF2B5EF4-FFF2-40B4-BE49-F238E27FC236}">
                <a16:creationId xmlns:a16="http://schemas.microsoft.com/office/drawing/2014/main" id="{DAA2093E-8099-4E88-A774-EB213C814113}"/>
              </a:ext>
            </a:extLst>
          </p:cNvPr>
          <p:cNvSpPr>
            <a:spLocks noGrp="1"/>
          </p:cNvSpPr>
          <p:nvPr>
            <p:ph type="pic" sz="quarter" idx="49" hasCustomPrompt="1"/>
          </p:nvPr>
        </p:nvSpPr>
        <p:spPr>
          <a:xfrm>
            <a:off x="6103076" y="2133600"/>
            <a:ext cx="18288" cy="4114800"/>
          </a:xfrm>
          <a:solidFill>
            <a:schemeClr val="tx1">
              <a:lumMod val="20000"/>
              <a:lumOff val="80000"/>
            </a:schemeClr>
          </a:solidFill>
        </p:spPr>
        <p:txBody>
          <a:bodyPr/>
          <a:lstStyle/>
          <a:p>
            <a:r>
              <a:rPr lang="en-US"/>
              <a:t> </a:t>
            </a:r>
          </a:p>
        </p:txBody>
      </p:sp>
      <p:sp>
        <p:nvSpPr>
          <p:cNvPr id="30" name="Picture Placeholder 3">
            <a:extLst>
              <a:ext uri="{FF2B5EF4-FFF2-40B4-BE49-F238E27FC236}">
                <a16:creationId xmlns:a16="http://schemas.microsoft.com/office/drawing/2014/main" id="{76E5B1BA-052C-4D77-99F0-C825D932BACB}"/>
              </a:ext>
            </a:extLst>
          </p:cNvPr>
          <p:cNvSpPr>
            <a:spLocks noGrp="1"/>
          </p:cNvSpPr>
          <p:nvPr>
            <p:ph type="pic" sz="quarter" idx="50" hasCustomPrompt="1"/>
          </p:nvPr>
        </p:nvSpPr>
        <p:spPr>
          <a:xfrm>
            <a:off x="9012862" y="2133600"/>
            <a:ext cx="18288" cy="4114800"/>
          </a:xfrm>
          <a:solidFill>
            <a:schemeClr val="tx1">
              <a:lumMod val="20000"/>
              <a:lumOff val="80000"/>
            </a:schemeClr>
          </a:solidFill>
        </p:spPr>
        <p:txBody>
          <a:bodyPr/>
          <a:lstStyle/>
          <a:p>
            <a:r>
              <a:rPr lang="en-US"/>
              <a:t> </a:t>
            </a:r>
          </a:p>
        </p:txBody>
      </p:sp>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09600"/>
            <a:ext cx="10274910" cy="443198"/>
          </a:xfrm>
        </p:spPr>
        <p:txBody>
          <a:bodyPr>
            <a:no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19231" y="313436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3519873" y="313436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6425739" y="313436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3" name="Text Placeholder 2">
            <a:extLst>
              <a:ext uri="{FF2B5EF4-FFF2-40B4-BE49-F238E27FC236}">
                <a16:creationId xmlns:a16="http://schemas.microsoft.com/office/drawing/2014/main" id="{E6A80C65-08BE-4BBB-92AF-AF937DCE9C19}"/>
              </a:ext>
            </a:extLst>
          </p:cNvPr>
          <p:cNvSpPr>
            <a:spLocks noGrp="1"/>
          </p:cNvSpPr>
          <p:nvPr>
            <p:ph type="body" sz="quarter" idx="25" hasCustomPrompt="1"/>
          </p:nvPr>
        </p:nvSpPr>
        <p:spPr>
          <a:xfrm>
            <a:off x="1207552" y="2133600"/>
            <a:ext cx="1096962" cy="524759"/>
          </a:xfrm>
        </p:spPr>
        <p:txBody>
          <a:bodyPr/>
          <a:lstStyle>
            <a:lvl1pPr algn="ctr">
              <a:defRPr sz="4000">
                <a:solidFill>
                  <a:schemeClr val="tx2"/>
                </a:solidFill>
              </a:defRPr>
            </a:lvl1pPr>
          </a:lstStyle>
          <a:p>
            <a:pPr lvl="0"/>
            <a:r>
              <a:rPr lang="en-US"/>
              <a:t>01</a:t>
            </a:r>
          </a:p>
        </p:txBody>
      </p:sp>
      <p:cxnSp>
        <p:nvCxnSpPr>
          <p:cNvPr id="5" name="Straight Connector 4">
            <a:extLst>
              <a:ext uri="{FF2B5EF4-FFF2-40B4-BE49-F238E27FC236}">
                <a16:creationId xmlns:a16="http://schemas.microsoft.com/office/drawing/2014/main" id="{B0FBEC66-EDDF-4BB0-A261-45DD242E6C39}"/>
              </a:ext>
            </a:extLst>
          </p:cNvPr>
          <p:cNvCxnSpPr/>
          <p:nvPr userDrawn="1"/>
        </p:nvCxnSpPr>
        <p:spPr>
          <a:xfrm>
            <a:off x="1449662"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CF7DDA50-1593-45FA-9F09-453C7E2B647E}"/>
              </a:ext>
            </a:extLst>
          </p:cNvPr>
          <p:cNvSpPr>
            <a:spLocks noGrp="1"/>
          </p:cNvSpPr>
          <p:nvPr>
            <p:ph type="body" sz="quarter" idx="26" hasCustomPrompt="1"/>
          </p:nvPr>
        </p:nvSpPr>
        <p:spPr>
          <a:xfrm>
            <a:off x="4096104" y="2133600"/>
            <a:ext cx="1096962" cy="524759"/>
          </a:xfrm>
        </p:spPr>
        <p:txBody>
          <a:bodyPr/>
          <a:lstStyle>
            <a:lvl1pPr algn="ctr">
              <a:defRPr sz="4000">
                <a:solidFill>
                  <a:schemeClr val="tx2"/>
                </a:solidFill>
              </a:defRPr>
            </a:lvl1pPr>
          </a:lstStyle>
          <a:p>
            <a:pPr lvl="0"/>
            <a:r>
              <a:rPr lang="en-US"/>
              <a:t>02</a:t>
            </a:r>
          </a:p>
        </p:txBody>
      </p:sp>
      <p:cxnSp>
        <p:nvCxnSpPr>
          <p:cNvPr id="18" name="Straight Connector 17">
            <a:extLst>
              <a:ext uri="{FF2B5EF4-FFF2-40B4-BE49-F238E27FC236}">
                <a16:creationId xmlns:a16="http://schemas.microsoft.com/office/drawing/2014/main" id="{DD51DD13-E743-4B6F-A37C-740B632BACDF}"/>
              </a:ext>
            </a:extLst>
          </p:cNvPr>
          <p:cNvCxnSpPr/>
          <p:nvPr userDrawn="1"/>
        </p:nvCxnSpPr>
        <p:spPr>
          <a:xfrm>
            <a:off x="4338214"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3B09A4D9-5C73-416B-A210-4A3EE0550EE6}"/>
              </a:ext>
            </a:extLst>
          </p:cNvPr>
          <p:cNvSpPr>
            <a:spLocks noGrp="1"/>
          </p:cNvSpPr>
          <p:nvPr>
            <p:ph type="body" sz="quarter" idx="27" hasCustomPrompt="1"/>
          </p:nvPr>
        </p:nvSpPr>
        <p:spPr>
          <a:xfrm>
            <a:off x="7001970" y="2133600"/>
            <a:ext cx="1096962" cy="524759"/>
          </a:xfrm>
        </p:spPr>
        <p:txBody>
          <a:bodyPr/>
          <a:lstStyle>
            <a:lvl1pPr algn="ctr">
              <a:defRPr sz="4000">
                <a:solidFill>
                  <a:schemeClr val="tx2"/>
                </a:solidFill>
              </a:defRPr>
            </a:lvl1pPr>
          </a:lstStyle>
          <a:p>
            <a:pPr lvl="0"/>
            <a:r>
              <a:rPr lang="en-US"/>
              <a:t>03</a:t>
            </a:r>
          </a:p>
        </p:txBody>
      </p:sp>
      <p:cxnSp>
        <p:nvCxnSpPr>
          <p:cNvPr id="20" name="Straight Connector 19">
            <a:extLst>
              <a:ext uri="{FF2B5EF4-FFF2-40B4-BE49-F238E27FC236}">
                <a16:creationId xmlns:a16="http://schemas.microsoft.com/office/drawing/2014/main" id="{FF70D520-D79C-4CC8-9B0F-87542D9FBBA4}"/>
              </a:ext>
            </a:extLst>
          </p:cNvPr>
          <p:cNvCxnSpPr/>
          <p:nvPr userDrawn="1"/>
        </p:nvCxnSpPr>
        <p:spPr>
          <a:xfrm>
            <a:off x="7244080"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8784BFE5-D82C-4947-8264-E050D1AA1AD3}"/>
              </a:ext>
            </a:extLst>
          </p:cNvPr>
          <p:cNvSpPr>
            <a:spLocks noGrp="1"/>
          </p:cNvSpPr>
          <p:nvPr>
            <p:ph type="body" sz="quarter" idx="28" hasCustomPrompt="1"/>
          </p:nvPr>
        </p:nvSpPr>
        <p:spPr>
          <a:xfrm>
            <a:off x="9326379" y="313436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2" name="Text Placeholder 2">
            <a:extLst>
              <a:ext uri="{FF2B5EF4-FFF2-40B4-BE49-F238E27FC236}">
                <a16:creationId xmlns:a16="http://schemas.microsoft.com/office/drawing/2014/main" id="{58A7684F-6EDC-4A75-97B1-EB0CA1B5489C}"/>
              </a:ext>
            </a:extLst>
          </p:cNvPr>
          <p:cNvSpPr>
            <a:spLocks noGrp="1"/>
          </p:cNvSpPr>
          <p:nvPr>
            <p:ph type="body" sz="quarter" idx="29" hasCustomPrompt="1"/>
          </p:nvPr>
        </p:nvSpPr>
        <p:spPr>
          <a:xfrm>
            <a:off x="9902610" y="2133600"/>
            <a:ext cx="1096962" cy="524759"/>
          </a:xfrm>
        </p:spPr>
        <p:txBody>
          <a:bodyPr/>
          <a:lstStyle>
            <a:lvl1pPr algn="ctr">
              <a:defRPr sz="4000">
                <a:solidFill>
                  <a:schemeClr val="tx2"/>
                </a:solidFill>
              </a:defRPr>
            </a:lvl1pPr>
          </a:lstStyle>
          <a:p>
            <a:pPr lvl="0"/>
            <a:r>
              <a:rPr lang="en-US"/>
              <a:t>04</a:t>
            </a:r>
          </a:p>
        </p:txBody>
      </p:sp>
      <p:cxnSp>
        <p:nvCxnSpPr>
          <p:cNvPr id="23" name="Straight Connector 22">
            <a:extLst>
              <a:ext uri="{FF2B5EF4-FFF2-40B4-BE49-F238E27FC236}">
                <a16:creationId xmlns:a16="http://schemas.microsoft.com/office/drawing/2014/main" id="{B619149D-608A-4DBA-BBFB-C62FBE8C42C5}"/>
              </a:ext>
            </a:extLst>
          </p:cNvPr>
          <p:cNvCxnSpPr>
            <a:cxnSpLocks/>
          </p:cNvCxnSpPr>
          <p:nvPr userDrawn="1"/>
        </p:nvCxnSpPr>
        <p:spPr>
          <a:xfrm>
            <a:off x="10144720" y="28468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869552"/>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Numbering text five sectio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12228"/>
            <a:ext cx="10283838" cy="443198"/>
          </a:xfrm>
        </p:spPr>
        <p:txBody>
          <a:bodyPr>
            <a:no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9600" y="2788576"/>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4541519" y="2788576"/>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8473440" y="2788576"/>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3" name="Text Placeholder 2">
            <a:extLst>
              <a:ext uri="{FF2B5EF4-FFF2-40B4-BE49-F238E27FC236}">
                <a16:creationId xmlns:a16="http://schemas.microsoft.com/office/drawing/2014/main" id="{E6A80C65-08BE-4BBB-92AF-AF937DCE9C19}"/>
              </a:ext>
            </a:extLst>
          </p:cNvPr>
          <p:cNvSpPr>
            <a:spLocks noGrp="1"/>
          </p:cNvSpPr>
          <p:nvPr>
            <p:ph type="body" sz="quarter" idx="25" hasCustomPrompt="1"/>
          </p:nvPr>
        </p:nvSpPr>
        <p:spPr>
          <a:xfrm>
            <a:off x="1615599" y="1828800"/>
            <a:ext cx="1096962" cy="524759"/>
          </a:xfrm>
        </p:spPr>
        <p:txBody>
          <a:bodyPr/>
          <a:lstStyle>
            <a:lvl1pPr algn="ctr">
              <a:defRPr sz="4000">
                <a:solidFill>
                  <a:schemeClr val="tx2"/>
                </a:solidFill>
              </a:defRPr>
            </a:lvl1pPr>
          </a:lstStyle>
          <a:p>
            <a:pPr lvl="0"/>
            <a:r>
              <a:rPr lang="en-US"/>
              <a:t>01</a:t>
            </a:r>
          </a:p>
        </p:txBody>
      </p:sp>
      <p:cxnSp>
        <p:nvCxnSpPr>
          <p:cNvPr id="5" name="Straight Connector 4">
            <a:extLst>
              <a:ext uri="{FF2B5EF4-FFF2-40B4-BE49-F238E27FC236}">
                <a16:creationId xmlns:a16="http://schemas.microsoft.com/office/drawing/2014/main" id="{B0FBEC66-EDDF-4BB0-A261-45DD242E6C39}"/>
              </a:ext>
            </a:extLst>
          </p:cNvPr>
          <p:cNvCxnSpPr/>
          <p:nvPr userDrawn="1"/>
        </p:nvCxnSpPr>
        <p:spPr>
          <a:xfrm>
            <a:off x="1857709" y="25420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CF7DDA50-1593-45FA-9F09-453C7E2B647E}"/>
              </a:ext>
            </a:extLst>
          </p:cNvPr>
          <p:cNvSpPr>
            <a:spLocks noGrp="1"/>
          </p:cNvSpPr>
          <p:nvPr>
            <p:ph type="body" sz="quarter" idx="26" hasCustomPrompt="1"/>
          </p:nvPr>
        </p:nvSpPr>
        <p:spPr>
          <a:xfrm>
            <a:off x="5547519" y="1828800"/>
            <a:ext cx="1096962" cy="524759"/>
          </a:xfrm>
        </p:spPr>
        <p:txBody>
          <a:bodyPr/>
          <a:lstStyle>
            <a:lvl1pPr algn="ctr">
              <a:defRPr sz="4000">
                <a:solidFill>
                  <a:schemeClr val="tx2"/>
                </a:solidFill>
              </a:defRPr>
            </a:lvl1pPr>
          </a:lstStyle>
          <a:p>
            <a:pPr lvl="0"/>
            <a:r>
              <a:rPr lang="en-US"/>
              <a:t>02</a:t>
            </a:r>
          </a:p>
        </p:txBody>
      </p:sp>
      <p:cxnSp>
        <p:nvCxnSpPr>
          <p:cNvPr id="18" name="Straight Connector 17">
            <a:extLst>
              <a:ext uri="{FF2B5EF4-FFF2-40B4-BE49-F238E27FC236}">
                <a16:creationId xmlns:a16="http://schemas.microsoft.com/office/drawing/2014/main" id="{DD51DD13-E743-4B6F-A37C-740B632BACDF}"/>
              </a:ext>
            </a:extLst>
          </p:cNvPr>
          <p:cNvCxnSpPr/>
          <p:nvPr userDrawn="1"/>
        </p:nvCxnSpPr>
        <p:spPr>
          <a:xfrm>
            <a:off x="5789629" y="25420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3B09A4D9-5C73-416B-A210-4A3EE0550EE6}"/>
              </a:ext>
            </a:extLst>
          </p:cNvPr>
          <p:cNvSpPr>
            <a:spLocks noGrp="1"/>
          </p:cNvSpPr>
          <p:nvPr>
            <p:ph type="body" sz="quarter" idx="27" hasCustomPrompt="1"/>
          </p:nvPr>
        </p:nvSpPr>
        <p:spPr>
          <a:xfrm>
            <a:off x="9479439" y="1828800"/>
            <a:ext cx="1096962" cy="524759"/>
          </a:xfrm>
        </p:spPr>
        <p:txBody>
          <a:bodyPr/>
          <a:lstStyle>
            <a:lvl1pPr algn="ctr">
              <a:defRPr sz="4000">
                <a:solidFill>
                  <a:schemeClr val="tx2"/>
                </a:solidFill>
              </a:defRPr>
            </a:lvl1pPr>
          </a:lstStyle>
          <a:p>
            <a:pPr lvl="0"/>
            <a:r>
              <a:rPr lang="en-US"/>
              <a:t>03</a:t>
            </a:r>
          </a:p>
        </p:txBody>
      </p:sp>
      <p:cxnSp>
        <p:nvCxnSpPr>
          <p:cNvPr id="20" name="Straight Connector 19">
            <a:extLst>
              <a:ext uri="{FF2B5EF4-FFF2-40B4-BE49-F238E27FC236}">
                <a16:creationId xmlns:a16="http://schemas.microsoft.com/office/drawing/2014/main" id="{FF70D520-D79C-4CC8-9B0F-87542D9FBBA4}"/>
              </a:ext>
            </a:extLst>
          </p:cNvPr>
          <p:cNvCxnSpPr/>
          <p:nvPr userDrawn="1"/>
        </p:nvCxnSpPr>
        <p:spPr>
          <a:xfrm>
            <a:off x="9721549" y="2542095"/>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3">
            <a:extLst>
              <a:ext uri="{FF2B5EF4-FFF2-40B4-BE49-F238E27FC236}">
                <a16:creationId xmlns:a16="http://schemas.microsoft.com/office/drawing/2014/main" id="{F5FCCA60-85C8-4CB0-B86A-A6EDD856EFCC}"/>
              </a:ext>
            </a:extLst>
          </p:cNvPr>
          <p:cNvSpPr>
            <a:spLocks noGrp="1"/>
          </p:cNvSpPr>
          <p:nvPr>
            <p:ph type="body" sz="quarter" idx="28" hasCustomPrompt="1"/>
          </p:nvPr>
        </p:nvSpPr>
        <p:spPr>
          <a:xfrm>
            <a:off x="2590800" y="5239962"/>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4" name="Text Placeholder 3">
            <a:extLst>
              <a:ext uri="{FF2B5EF4-FFF2-40B4-BE49-F238E27FC236}">
                <a16:creationId xmlns:a16="http://schemas.microsoft.com/office/drawing/2014/main" id="{DBDE0FD0-2A71-405F-9C52-3EEDE1523587}"/>
              </a:ext>
            </a:extLst>
          </p:cNvPr>
          <p:cNvSpPr>
            <a:spLocks noGrp="1"/>
          </p:cNvSpPr>
          <p:nvPr>
            <p:ph type="body" sz="quarter" idx="29" hasCustomPrompt="1"/>
          </p:nvPr>
        </p:nvSpPr>
        <p:spPr>
          <a:xfrm>
            <a:off x="6492240" y="5239962"/>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8" name="Text Placeholder 2">
            <a:extLst>
              <a:ext uri="{FF2B5EF4-FFF2-40B4-BE49-F238E27FC236}">
                <a16:creationId xmlns:a16="http://schemas.microsoft.com/office/drawing/2014/main" id="{91D10A52-ADE7-42E2-945E-8D149E65918A}"/>
              </a:ext>
            </a:extLst>
          </p:cNvPr>
          <p:cNvSpPr>
            <a:spLocks noGrp="1"/>
          </p:cNvSpPr>
          <p:nvPr>
            <p:ph type="body" sz="quarter" idx="31" hasCustomPrompt="1"/>
          </p:nvPr>
        </p:nvSpPr>
        <p:spPr>
          <a:xfrm>
            <a:off x="3596799" y="4280186"/>
            <a:ext cx="1096962" cy="524759"/>
          </a:xfrm>
        </p:spPr>
        <p:txBody>
          <a:bodyPr/>
          <a:lstStyle>
            <a:lvl1pPr algn="ctr">
              <a:defRPr sz="4000">
                <a:solidFill>
                  <a:schemeClr val="tx2"/>
                </a:solidFill>
              </a:defRPr>
            </a:lvl1pPr>
          </a:lstStyle>
          <a:p>
            <a:pPr lvl="0"/>
            <a:r>
              <a:rPr lang="en-US"/>
              <a:t>04</a:t>
            </a:r>
          </a:p>
        </p:txBody>
      </p:sp>
      <p:cxnSp>
        <p:nvCxnSpPr>
          <p:cNvPr id="30" name="Straight Connector 29">
            <a:extLst>
              <a:ext uri="{FF2B5EF4-FFF2-40B4-BE49-F238E27FC236}">
                <a16:creationId xmlns:a16="http://schemas.microsoft.com/office/drawing/2014/main" id="{F650DE45-14EB-4015-AF24-979934BD2793}"/>
              </a:ext>
            </a:extLst>
          </p:cNvPr>
          <p:cNvCxnSpPr/>
          <p:nvPr userDrawn="1"/>
        </p:nvCxnSpPr>
        <p:spPr>
          <a:xfrm>
            <a:off x="3838909" y="4993481"/>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Text Placeholder 2">
            <a:extLst>
              <a:ext uri="{FF2B5EF4-FFF2-40B4-BE49-F238E27FC236}">
                <a16:creationId xmlns:a16="http://schemas.microsoft.com/office/drawing/2014/main" id="{8C09EEAA-B0EA-43DF-96AA-06C8003C8E24}"/>
              </a:ext>
            </a:extLst>
          </p:cNvPr>
          <p:cNvSpPr>
            <a:spLocks noGrp="1"/>
          </p:cNvSpPr>
          <p:nvPr>
            <p:ph type="body" sz="quarter" idx="32" hasCustomPrompt="1"/>
          </p:nvPr>
        </p:nvSpPr>
        <p:spPr>
          <a:xfrm>
            <a:off x="7498238" y="4280186"/>
            <a:ext cx="1096962" cy="524759"/>
          </a:xfrm>
        </p:spPr>
        <p:txBody>
          <a:bodyPr/>
          <a:lstStyle>
            <a:lvl1pPr algn="ctr">
              <a:defRPr sz="4000">
                <a:solidFill>
                  <a:schemeClr val="tx2"/>
                </a:solidFill>
              </a:defRPr>
            </a:lvl1pPr>
          </a:lstStyle>
          <a:p>
            <a:pPr lvl="0"/>
            <a:r>
              <a:rPr lang="en-US"/>
              <a:t>05</a:t>
            </a:r>
          </a:p>
        </p:txBody>
      </p:sp>
      <p:cxnSp>
        <p:nvCxnSpPr>
          <p:cNvPr id="32" name="Straight Connector 31">
            <a:extLst>
              <a:ext uri="{FF2B5EF4-FFF2-40B4-BE49-F238E27FC236}">
                <a16:creationId xmlns:a16="http://schemas.microsoft.com/office/drawing/2014/main" id="{C17B79C0-3FBE-461B-9CC6-D7B0C5E82F07}"/>
              </a:ext>
            </a:extLst>
          </p:cNvPr>
          <p:cNvCxnSpPr/>
          <p:nvPr userDrawn="1"/>
        </p:nvCxnSpPr>
        <p:spPr>
          <a:xfrm>
            <a:off x="7740348" y="4993481"/>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Picture Placeholder 3">
            <a:extLst>
              <a:ext uri="{FF2B5EF4-FFF2-40B4-BE49-F238E27FC236}">
                <a16:creationId xmlns:a16="http://schemas.microsoft.com/office/drawing/2014/main" id="{25D96940-AAE9-4857-A834-9FFE8FC52FD4}"/>
              </a:ext>
            </a:extLst>
          </p:cNvPr>
          <p:cNvSpPr>
            <a:spLocks noGrp="1"/>
          </p:cNvSpPr>
          <p:nvPr>
            <p:ph type="pic" sz="quarter" idx="48" hasCustomPrompt="1"/>
          </p:nvPr>
        </p:nvSpPr>
        <p:spPr>
          <a:xfrm>
            <a:off x="4111752" y="1842194"/>
            <a:ext cx="18288" cy="1828800"/>
          </a:xfrm>
          <a:solidFill>
            <a:schemeClr val="tx1">
              <a:lumMod val="20000"/>
              <a:lumOff val="80000"/>
            </a:schemeClr>
          </a:solidFill>
        </p:spPr>
        <p:txBody>
          <a:bodyPr/>
          <a:lstStyle/>
          <a:p>
            <a:r>
              <a:rPr lang="en-US"/>
              <a:t> </a:t>
            </a:r>
          </a:p>
        </p:txBody>
      </p:sp>
      <p:sp>
        <p:nvSpPr>
          <p:cNvPr id="29" name="Picture Placeholder 3">
            <a:extLst>
              <a:ext uri="{FF2B5EF4-FFF2-40B4-BE49-F238E27FC236}">
                <a16:creationId xmlns:a16="http://schemas.microsoft.com/office/drawing/2014/main" id="{BE19D12A-AD43-48DC-ACA9-7374089625F9}"/>
              </a:ext>
            </a:extLst>
          </p:cNvPr>
          <p:cNvSpPr>
            <a:spLocks noGrp="1"/>
          </p:cNvSpPr>
          <p:nvPr>
            <p:ph type="pic" sz="quarter" idx="49" hasCustomPrompt="1"/>
          </p:nvPr>
        </p:nvSpPr>
        <p:spPr>
          <a:xfrm>
            <a:off x="8061867" y="1828800"/>
            <a:ext cx="18288" cy="1828800"/>
          </a:xfrm>
          <a:solidFill>
            <a:schemeClr val="tx1">
              <a:lumMod val="20000"/>
              <a:lumOff val="80000"/>
            </a:schemeClr>
          </a:solidFill>
        </p:spPr>
        <p:txBody>
          <a:bodyPr/>
          <a:lstStyle/>
          <a:p>
            <a:r>
              <a:rPr lang="en-US"/>
              <a:t> </a:t>
            </a:r>
          </a:p>
        </p:txBody>
      </p:sp>
      <p:sp>
        <p:nvSpPr>
          <p:cNvPr id="34" name="Picture Placeholder 3">
            <a:extLst>
              <a:ext uri="{FF2B5EF4-FFF2-40B4-BE49-F238E27FC236}">
                <a16:creationId xmlns:a16="http://schemas.microsoft.com/office/drawing/2014/main" id="{06739850-F2A5-420E-ACFE-3E92E438C639}"/>
              </a:ext>
            </a:extLst>
          </p:cNvPr>
          <p:cNvSpPr>
            <a:spLocks noGrp="1"/>
          </p:cNvSpPr>
          <p:nvPr>
            <p:ph type="pic" sz="quarter" idx="50" hasCustomPrompt="1"/>
          </p:nvPr>
        </p:nvSpPr>
        <p:spPr>
          <a:xfrm>
            <a:off x="6096000" y="4332724"/>
            <a:ext cx="18288" cy="1828800"/>
          </a:xfrm>
          <a:solidFill>
            <a:schemeClr val="tx1">
              <a:lumMod val="20000"/>
              <a:lumOff val="80000"/>
            </a:schemeClr>
          </a:solidFill>
        </p:spPr>
        <p:txBody>
          <a:bodyPr/>
          <a:lstStyle/>
          <a:p>
            <a:r>
              <a:rPr lang="en-US"/>
              <a:t> </a:t>
            </a:r>
          </a:p>
        </p:txBody>
      </p:sp>
      <p:sp>
        <p:nvSpPr>
          <p:cNvPr id="35" name="Picture Placeholder 3">
            <a:extLst>
              <a:ext uri="{FF2B5EF4-FFF2-40B4-BE49-F238E27FC236}">
                <a16:creationId xmlns:a16="http://schemas.microsoft.com/office/drawing/2014/main" id="{A04040D8-BAAF-4E26-89BC-40D62DA188BB}"/>
              </a:ext>
            </a:extLst>
          </p:cNvPr>
          <p:cNvSpPr>
            <a:spLocks noGrp="1"/>
          </p:cNvSpPr>
          <p:nvPr>
            <p:ph type="pic" sz="quarter" idx="51" hasCustomPrompt="1"/>
          </p:nvPr>
        </p:nvSpPr>
        <p:spPr>
          <a:xfrm rot="16200000">
            <a:off x="6086857" y="-1533144"/>
            <a:ext cx="18288" cy="10972800"/>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1765552641"/>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Numbering text six sectio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12648"/>
            <a:ext cx="10283838" cy="443198"/>
          </a:xfrm>
        </p:spPr>
        <p:txBody>
          <a:bodyPr>
            <a:no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20733" y="2734559"/>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4541094" y="2734559"/>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8461455" y="2745990"/>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3" name="Text Placeholder 2">
            <a:extLst>
              <a:ext uri="{FF2B5EF4-FFF2-40B4-BE49-F238E27FC236}">
                <a16:creationId xmlns:a16="http://schemas.microsoft.com/office/drawing/2014/main" id="{E6A80C65-08BE-4BBB-92AF-AF937DCE9C19}"/>
              </a:ext>
            </a:extLst>
          </p:cNvPr>
          <p:cNvSpPr>
            <a:spLocks noGrp="1"/>
          </p:cNvSpPr>
          <p:nvPr>
            <p:ph type="body" sz="quarter" idx="25" hasCustomPrompt="1"/>
          </p:nvPr>
        </p:nvSpPr>
        <p:spPr>
          <a:xfrm>
            <a:off x="1626732" y="1774783"/>
            <a:ext cx="1096962" cy="524759"/>
          </a:xfrm>
        </p:spPr>
        <p:txBody>
          <a:bodyPr/>
          <a:lstStyle>
            <a:lvl1pPr algn="ctr">
              <a:defRPr sz="4000">
                <a:solidFill>
                  <a:schemeClr val="tx2"/>
                </a:solidFill>
              </a:defRPr>
            </a:lvl1pPr>
          </a:lstStyle>
          <a:p>
            <a:pPr lvl="0"/>
            <a:r>
              <a:rPr lang="en-US"/>
              <a:t>01</a:t>
            </a:r>
          </a:p>
        </p:txBody>
      </p:sp>
      <p:cxnSp>
        <p:nvCxnSpPr>
          <p:cNvPr id="5" name="Straight Connector 4">
            <a:extLst>
              <a:ext uri="{FF2B5EF4-FFF2-40B4-BE49-F238E27FC236}">
                <a16:creationId xmlns:a16="http://schemas.microsoft.com/office/drawing/2014/main" id="{B0FBEC66-EDDF-4BB0-A261-45DD242E6C39}"/>
              </a:ext>
            </a:extLst>
          </p:cNvPr>
          <p:cNvCxnSpPr/>
          <p:nvPr userDrawn="1"/>
        </p:nvCxnSpPr>
        <p:spPr>
          <a:xfrm>
            <a:off x="1868842" y="2488078"/>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CF7DDA50-1593-45FA-9F09-453C7E2B647E}"/>
              </a:ext>
            </a:extLst>
          </p:cNvPr>
          <p:cNvSpPr>
            <a:spLocks noGrp="1"/>
          </p:cNvSpPr>
          <p:nvPr>
            <p:ph type="body" sz="quarter" idx="26" hasCustomPrompt="1"/>
          </p:nvPr>
        </p:nvSpPr>
        <p:spPr>
          <a:xfrm>
            <a:off x="5515297" y="1774783"/>
            <a:ext cx="1096962" cy="524759"/>
          </a:xfrm>
        </p:spPr>
        <p:txBody>
          <a:bodyPr/>
          <a:lstStyle>
            <a:lvl1pPr algn="ctr">
              <a:defRPr sz="4000">
                <a:solidFill>
                  <a:schemeClr val="tx2"/>
                </a:solidFill>
              </a:defRPr>
            </a:lvl1pPr>
          </a:lstStyle>
          <a:p>
            <a:pPr lvl="0"/>
            <a:r>
              <a:rPr lang="en-US"/>
              <a:t>02</a:t>
            </a:r>
          </a:p>
        </p:txBody>
      </p:sp>
      <p:cxnSp>
        <p:nvCxnSpPr>
          <p:cNvPr id="18" name="Straight Connector 17">
            <a:extLst>
              <a:ext uri="{FF2B5EF4-FFF2-40B4-BE49-F238E27FC236}">
                <a16:creationId xmlns:a16="http://schemas.microsoft.com/office/drawing/2014/main" id="{DD51DD13-E743-4B6F-A37C-740B632BACDF}"/>
              </a:ext>
            </a:extLst>
          </p:cNvPr>
          <p:cNvCxnSpPr/>
          <p:nvPr userDrawn="1"/>
        </p:nvCxnSpPr>
        <p:spPr>
          <a:xfrm>
            <a:off x="5757407" y="2488078"/>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3B09A4D9-5C73-416B-A210-4A3EE0550EE6}"/>
              </a:ext>
            </a:extLst>
          </p:cNvPr>
          <p:cNvSpPr>
            <a:spLocks noGrp="1"/>
          </p:cNvSpPr>
          <p:nvPr>
            <p:ph type="body" sz="quarter" idx="27" hasCustomPrompt="1"/>
          </p:nvPr>
        </p:nvSpPr>
        <p:spPr>
          <a:xfrm>
            <a:off x="9467454" y="1786214"/>
            <a:ext cx="1096962" cy="524759"/>
          </a:xfrm>
        </p:spPr>
        <p:txBody>
          <a:bodyPr/>
          <a:lstStyle>
            <a:lvl1pPr algn="ctr">
              <a:defRPr sz="4000">
                <a:solidFill>
                  <a:schemeClr val="tx2"/>
                </a:solidFill>
              </a:defRPr>
            </a:lvl1pPr>
          </a:lstStyle>
          <a:p>
            <a:pPr lvl="0"/>
            <a:r>
              <a:rPr lang="en-US"/>
              <a:t>03</a:t>
            </a:r>
          </a:p>
        </p:txBody>
      </p:sp>
      <p:cxnSp>
        <p:nvCxnSpPr>
          <p:cNvPr id="20" name="Straight Connector 19">
            <a:extLst>
              <a:ext uri="{FF2B5EF4-FFF2-40B4-BE49-F238E27FC236}">
                <a16:creationId xmlns:a16="http://schemas.microsoft.com/office/drawing/2014/main" id="{FF70D520-D79C-4CC8-9B0F-87542D9FBBA4}"/>
              </a:ext>
            </a:extLst>
          </p:cNvPr>
          <p:cNvCxnSpPr/>
          <p:nvPr userDrawn="1"/>
        </p:nvCxnSpPr>
        <p:spPr>
          <a:xfrm>
            <a:off x="9709564" y="249950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3">
            <a:extLst>
              <a:ext uri="{FF2B5EF4-FFF2-40B4-BE49-F238E27FC236}">
                <a16:creationId xmlns:a16="http://schemas.microsoft.com/office/drawing/2014/main" id="{F5FCCA60-85C8-4CB0-B86A-A6EDD856EFCC}"/>
              </a:ext>
            </a:extLst>
          </p:cNvPr>
          <p:cNvSpPr>
            <a:spLocks noGrp="1"/>
          </p:cNvSpPr>
          <p:nvPr>
            <p:ph type="body" sz="quarter" idx="28" hasCustomPrompt="1"/>
          </p:nvPr>
        </p:nvSpPr>
        <p:spPr>
          <a:xfrm>
            <a:off x="620733" y="5105400"/>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4" name="Text Placeholder 3">
            <a:extLst>
              <a:ext uri="{FF2B5EF4-FFF2-40B4-BE49-F238E27FC236}">
                <a16:creationId xmlns:a16="http://schemas.microsoft.com/office/drawing/2014/main" id="{DBDE0FD0-2A71-405F-9C52-3EEDE1523587}"/>
              </a:ext>
            </a:extLst>
          </p:cNvPr>
          <p:cNvSpPr>
            <a:spLocks noGrp="1"/>
          </p:cNvSpPr>
          <p:nvPr>
            <p:ph type="body" sz="quarter" idx="29" hasCustomPrompt="1"/>
          </p:nvPr>
        </p:nvSpPr>
        <p:spPr>
          <a:xfrm>
            <a:off x="4541094" y="5105400"/>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7" name="Text Placeholder 3">
            <a:extLst>
              <a:ext uri="{FF2B5EF4-FFF2-40B4-BE49-F238E27FC236}">
                <a16:creationId xmlns:a16="http://schemas.microsoft.com/office/drawing/2014/main" id="{3ACAAB46-FDC8-4A20-90E9-531C9CC12AC0}"/>
              </a:ext>
            </a:extLst>
          </p:cNvPr>
          <p:cNvSpPr>
            <a:spLocks noGrp="1"/>
          </p:cNvSpPr>
          <p:nvPr>
            <p:ph type="body" sz="quarter" idx="30" hasCustomPrompt="1"/>
          </p:nvPr>
        </p:nvSpPr>
        <p:spPr>
          <a:xfrm>
            <a:off x="8461455" y="5105400"/>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8" name="Text Placeholder 2">
            <a:extLst>
              <a:ext uri="{FF2B5EF4-FFF2-40B4-BE49-F238E27FC236}">
                <a16:creationId xmlns:a16="http://schemas.microsoft.com/office/drawing/2014/main" id="{91D10A52-ADE7-42E2-945E-8D149E65918A}"/>
              </a:ext>
            </a:extLst>
          </p:cNvPr>
          <p:cNvSpPr>
            <a:spLocks noGrp="1"/>
          </p:cNvSpPr>
          <p:nvPr>
            <p:ph type="body" sz="quarter" idx="31" hasCustomPrompt="1"/>
          </p:nvPr>
        </p:nvSpPr>
        <p:spPr>
          <a:xfrm>
            <a:off x="1626732" y="4145624"/>
            <a:ext cx="1096962" cy="524759"/>
          </a:xfrm>
        </p:spPr>
        <p:txBody>
          <a:bodyPr/>
          <a:lstStyle>
            <a:lvl1pPr algn="ctr">
              <a:defRPr sz="4000">
                <a:solidFill>
                  <a:schemeClr val="tx2"/>
                </a:solidFill>
              </a:defRPr>
            </a:lvl1pPr>
          </a:lstStyle>
          <a:p>
            <a:pPr lvl="0"/>
            <a:r>
              <a:rPr lang="en-US"/>
              <a:t>04</a:t>
            </a:r>
          </a:p>
        </p:txBody>
      </p:sp>
      <p:cxnSp>
        <p:nvCxnSpPr>
          <p:cNvPr id="30" name="Straight Connector 29">
            <a:extLst>
              <a:ext uri="{FF2B5EF4-FFF2-40B4-BE49-F238E27FC236}">
                <a16:creationId xmlns:a16="http://schemas.microsoft.com/office/drawing/2014/main" id="{F650DE45-14EB-4015-AF24-979934BD2793}"/>
              </a:ext>
            </a:extLst>
          </p:cNvPr>
          <p:cNvCxnSpPr/>
          <p:nvPr userDrawn="1"/>
        </p:nvCxnSpPr>
        <p:spPr>
          <a:xfrm>
            <a:off x="1868842" y="485891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Text Placeholder 2">
            <a:extLst>
              <a:ext uri="{FF2B5EF4-FFF2-40B4-BE49-F238E27FC236}">
                <a16:creationId xmlns:a16="http://schemas.microsoft.com/office/drawing/2014/main" id="{8C09EEAA-B0EA-43DF-96AA-06C8003C8E24}"/>
              </a:ext>
            </a:extLst>
          </p:cNvPr>
          <p:cNvSpPr>
            <a:spLocks noGrp="1"/>
          </p:cNvSpPr>
          <p:nvPr>
            <p:ph type="body" sz="quarter" idx="32" hasCustomPrompt="1"/>
          </p:nvPr>
        </p:nvSpPr>
        <p:spPr>
          <a:xfrm>
            <a:off x="5506369" y="4145624"/>
            <a:ext cx="1096962" cy="524759"/>
          </a:xfrm>
        </p:spPr>
        <p:txBody>
          <a:bodyPr/>
          <a:lstStyle>
            <a:lvl1pPr algn="ctr">
              <a:defRPr sz="4000">
                <a:solidFill>
                  <a:schemeClr val="tx2"/>
                </a:solidFill>
              </a:defRPr>
            </a:lvl1pPr>
          </a:lstStyle>
          <a:p>
            <a:pPr lvl="0"/>
            <a:r>
              <a:rPr lang="en-US"/>
              <a:t>05</a:t>
            </a:r>
          </a:p>
        </p:txBody>
      </p:sp>
      <p:cxnSp>
        <p:nvCxnSpPr>
          <p:cNvPr id="32" name="Straight Connector 31">
            <a:extLst>
              <a:ext uri="{FF2B5EF4-FFF2-40B4-BE49-F238E27FC236}">
                <a16:creationId xmlns:a16="http://schemas.microsoft.com/office/drawing/2014/main" id="{C17B79C0-3FBE-461B-9CC6-D7B0C5E82F07}"/>
              </a:ext>
            </a:extLst>
          </p:cNvPr>
          <p:cNvCxnSpPr/>
          <p:nvPr userDrawn="1"/>
        </p:nvCxnSpPr>
        <p:spPr>
          <a:xfrm>
            <a:off x="5748479" y="485891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
            <a:extLst>
              <a:ext uri="{FF2B5EF4-FFF2-40B4-BE49-F238E27FC236}">
                <a16:creationId xmlns:a16="http://schemas.microsoft.com/office/drawing/2014/main" id="{7A2D1D7B-3040-4D47-9C46-FDD4D249AFF8}"/>
              </a:ext>
            </a:extLst>
          </p:cNvPr>
          <p:cNvSpPr>
            <a:spLocks noGrp="1"/>
          </p:cNvSpPr>
          <p:nvPr>
            <p:ph type="body" sz="quarter" idx="33" hasCustomPrompt="1"/>
          </p:nvPr>
        </p:nvSpPr>
        <p:spPr>
          <a:xfrm>
            <a:off x="9467454" y="4145624"/>
            <a:ext cx="1096962" cy="524759"/>
          </a:xfrm>
        </p:spPr>
        <p:txBody>
          <a:bodyPr/>
          <a:lstStyle>
            <a:lvl1pPr algn="ctr">
              <a:defRPr sz="4000">
                <a:solidFill>
                  <a:schemeClr val="tx2"/>
                </a:solidFill>
              </a:defRPr>
            </a:lvl1pPr>
          </a:lstStyle>
          <a:p>
            <a:pPr lvl="0"/>
            <a:r>
              <a:rPr lang="en-US"/>
              <a:t>06</a:t>
            </a:r>
          </a:p>
        </p:txBody>
      </p:sp>
      <p:cxnSp>
        <p:nvCxnSpPr>
          <p:cNvPr id="36" name="Straight Connector 35">
            <a:extLst>
              <a:ext uri="{FF2B5EF4-FFF2-40B4-BE49-F238E27FC236}">
                <a16:creationId xmlns:a16="http://schemas.microsoft.com/office/drawing/2014/main" id="{FB304FE3-0A60-4A3F-AB03-E7261AC2556F}"/>
              </a:ext>
            </a:extLst>
          </p:cNvPr>
          <p:cNvCxnSpPr/>
          <p:nvPr userDrawn="1"/>
        </p:nvCxnSpPr>
        <p:spPr>
          <a:xfrm>
            <a:off x="9709564" y="485891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3">
            <a:extLst>
              <a:ext uri="{FF2B5EF4-FFF2-40B4-BE49-F238E27FC236}">
                <a16:creationId xmlns:a16="http://schemas.microsoft.com/office/drawing/2014/main" id="{E4161ABC-2BEA-44B1-A12D-03169C2A6E2A}"/>
              </a:ext>
            </a:extLst>
          </p:cNvPr>
          <p:cNvSpPr>
            <a:spLocks noGrp="1"/>
          </p:cNvSpPr>
          <p:nvPr>
            <p:ph type="pic" sz="quarter" idx="48" hasCustomPrompt="1"/>
          </p:nvPr>
        </p:nvSpPr>
        <p:spPr>
          <a:xfrm>
            <a:off x="4111752" y="1842194"/>
            <a:ext cx="18288" cy="1828800"/>
          </a:xfrm>
          <a:solidFill>
            <a:schemeClr val="tx1">
              <a:lumMod val="20000"/>
              <a:lumOff val="80000"/>
            </a:schemeClr>
          </a:solidFill>
        </p:spPr>
        <p:txBody>
          <a:bodyPr/>
          <a:lstStyle/>
          <a:p>
            <a:r>
              <a:rPr lang="en-US"/>
              <a:t> </a:t>
            </a:r>
          </a:p>
        </p:txBody>
      </p:sp>
      <p:sp>
        <p:nvSpPr>
          <p:cNvPr id="33" name="Picture Placeholder 3">
            <a:extLst>
              <a:ext uri="{FF2B5EF4-FFF2-40B4-BE49-F238E27FC236}">
                <a16:creationId xmlns:a16="http://schemas.microsoft.com/office/drawing/2014/main" id="{C69D8D0C-317E-42F2-A9DB-0CFE2A6CACDB}"/>
              </a:ext>
            </a:extLst>
          </p:cNvPr>
          <p:cNvSpPr>
            <a:spLocks noGrp="1"/>
          </p:cNvSpPr>
          <p:nvPr>
            <p:ph type="pic" sz="quarter" idx="49" hasCustomPrompt="1"/>
          </p:nvPr>
        </p:nvSpPr>
        <p:spPr>
          <a:xfrm>
            <a:off x="8061867" y="1828800"/>
            <a:ext cx="18288" cy="1828800"/>
          </a:xfrm>
          <a:solidFill>
            <a:schemeClr val="tx1">
              <a:lumMod val="20000"/>
              <a:lumOff val="80000"/>
            </a:schemeClr>
          </a:solidFill>
        </p:spPr>
        <p:txBody>
          <a:bodyPr/>
          <a:lstStyle/>
          <a:p>
            <a:r>
              <a:rPr lang="en-US"/>
              <a:t> </a:t>
            </a:r>
          </a:p>
        </p:txBody>
      </p:sp>
      <p:sp>
        <p:nvSpPr>
          <p:cNvPr id="34" name="Picture Placeholder 3">
            <a:extLst>
              <a:ext uri="{FF2B5EF4-FFF2-40B4-BE49-F238E27FC236}">
                <a16:creationId xmlns:a16="http://schemas.microsoft.com/office/drawing/2014/main" id="{9DBA3FE4-D965-43D6-B258-F7619EB15FFF}"/>
              </a:ext>
            </a:extLst>
          </p:cNvPr>
          <p:cNvSpPr>
            <a:spLocks noGrp="1"/>
          </p:cNvSpPr>
          <p:nvPr>
            <p:ph type="pic" sz="quarter" idx="51" hasCustomPrompt="1"/>
          </p:nvPr>
        </p:nvSpPr>
        <p:spPr>
          <a:xfrm rot="16200000">
            <a:off x="6086857" y="-1533144"/>
            <a:ext cx="18288" cy="10972800"/>
          </a:xfrm>
          <a:solidFill>
            <a:schemeClr val="tx1">
              <a:lumMod val="20000"/>
              <a:lumOff val="80000"/>
            </a:schemeClr>
          </a:solidFill>
        </p:spPr>
        <p:txBody>
          <a:bodyPr/>
          <a:lstStyle/>
          <a:p>
            <a:r>
              <a:rPr lang="en-US"/>
              <a:t> </a:t>
            </a:r>
          </a:p>
        </p:txBody>
      </p:sp>
      <p:sp>
        <p:nvSpPr>
          <p:cNvPr id="42" name="Picture Placeholder 3">
            <a:extLst>
              <a:ext uri="{FF2B5EF4-FFF2-40B4-BE49-F238E27FC236}">
                <a16:creationId xmlns:a16="http://schemas.microsoft.com/office/drawing/2014/main" id="{A5773E73-A1D6-454E-84C4-B04EAF804A42}"/>
              </a:ext>
            </a:extLst>
          </p:cNvPr>
          <p:cNvSpPr>
            <a:spLocks noGrp="1"/>
          </p:cNvSpPr>
          <p:nvPr>
            <p:ph type="pic" sz="quarter" idx="52" hasCustomPrompt="1"/>
          </p:nvPr>
        </p:nvSpPr>
        <p:spPr>
          <a:xfrm>
            <a:off x="4100919" y="4242601"/>
            <a:ext cx="18288" cy="1828800"/>
          </a:xfrm>
          <a:solidFill>
            <a:schemeClr val="tx1">
              <a:lumMod val="20000"/>
              <a:lumOff val="80000"/>
            </a:schemeClr>
          </a:solidFill>
        </p:spPr>
        <p:txBody>
          <a:bodyPr/>
          <a:lstStyle/>
          <a:p>
            <a:r>
              <a:rPr lang="en-US"/>
              <a:t> </a:t>
            </a:r>
          </a:p>
        </p:txBody>
      </p:sp>
      <p:sp>
        <p:nvSpPr>
          <p:cNvPr id="43" name="Picture Placeholder 3">
            <a:extLst>
              <a:ext uri="{FF2B5EF4-FFF2-40B4-BE49-F238E27FC236}">
                <a16:creationId xmlns:a16="http://schemas.microsoft.com/office/drawing/2014/main" id="{435D1CD9-3B7A-4AF5-A158-69DDEF652245}"/>
              </a:ext>
            </a:extLst>
          </p:cNvPr>
          <p:cNvSpPr>
            <a:spLocks noGrp="1"/>
          </p:cNvSpPr>
          <p:nvPr>
            <p:ph type="pic" sz="quarter" idx="53" hasCustomPrompt="1"/>
          </p:nvPr>
        </p:nvSpPr>
        <p:spPr>
          <a:xfrm>
            <a:off x="8051034" y="4229207"/>
            <a:ext cx="18288" cy="1828800"/>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2453011545"/>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Numbering Text eight sectio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09600"/>
            <a:ext cx="10274910" cy="443198"/>
          </a:xfrm>
        </p:spPr>
        <p:txBody>
          <a:bodyPr>
            <a:no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4718" y="3048909"/>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3" name="Text Placeholder 2">
            <a:extLst>
              <a:ext uri="{FF2B5EF4-FFF2-40B4-BE49-F238E27FC236}">
                <a16:creationId xmlns:a16="http://schemas.microsoft.com/office/drawing/2014/main" id="{E6A80C65-08BE-4BBB-92AF-AF937DCE9C19}"/>
              </a:ext>
            </a:extLst>
          </p:cNvPr>
          <p:cNvSpPr>
            <a:spLocks noGrp="1"/>
          </p:cNvSpPr>
          <p:nvPr>
            <p:ph type="body" sz="quarter" idx="25" hasCustomPrompt="1"/>
          </p:nvPr>
        </p:nvSpPr>
        <p:spPr>
          <a:xfrm>
            <a:off x="1193039" y="2048143"/>
            <a:ext cx="1096962" cy="524759"/>
          </a:xfrm>
        </p:spPr>
        <p:txBody>
          <a:bodyPr/>
          <a:lstStyle>
            <a:lvl1pPr algn="ctr">
              <a:defRPr sz="4000">
                <a:solidFill>
                  <a:schemeClr val="tx2"/>
                </a:solidFill>
              </a:defRPr>
            </a:lvl1pPr>
          </a:lstStyle>
          <a:p>
            <a:pPr lvl="0"/>
            <a:r>
              <a:rPr lang="en-US"/>
              <a:t>01</a:t>
            </a:r>
          </a:p>
        </p:txBody>
      </p:sp>
      <p:cxnSp>
        <p:nvCxnSpPr>
          <p:cNvPr id="5" name="Straight Connector 4">
            <a:extLst>
              <a:ext uri="{FF2B5EF4-FFF2-40B4-BE49-F238E27FC236}">
                <a16:creationId xmlns:a16="http://schemas.microsoft.com/office/drawing/2014/main" id="{B0FBEC66-EDDF-4BB0-A261-45DD242E6C39}"/>
              </a:ext>
            </a:extLst>
          </p:cNvPr>
          <p:cNvCxnSpPr/>
          <p:nvPr userDrawn="1"/>
        </p:nvCxnSpPr>
        <p:spPr>
          <a:xfrm>
            <a:off x="1435149" y="2761438"/>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CF7DDA50-1593-45FA-9F09-453C7E2B647E}"/>
              </a:ext>
            </a:extLst>
          </p:cNvPr>
          <p:cNvSpPr>
            <a:spLocks noGrp="1"/>
          </p:cNvSpPr>
          <p:nvPr>
            <p:ph type="body" sz="quarter" idx="26" hasCustomPrompt="1"/>
          </p:nvPr>
        </p:nvSpPr>
        <p:spPr>
          <a:xfrm>
            <a:off x="4090368" y="2048143"/>
            <a:ext cx="1096962" cy="524759"/>
          </a:xfrm>
        </p:spPr>
        <p:txBody>
          <a:bodyPr/>
          <a:lstStyle>
            <a:lvl1pPr algn="ctr">
              <a:defRPr sz="4000">
                <a:solidFill>
                  <a:schemeClr val="tx2"/>
                </a:solidFill>
              </a:defRPr>
            </a:lvl1pPr>
          </a:lstStyle>
          <a:p>
            <a:pPr lvl="0"/>
            <a:r>
              <a:rPr lang="en-US"/>
              <a:t>02</a:t>
            </a:r>
          </a:p>
        </p:txBody>
      </p:sp>
      <p:cxnSp>
        <p:nvCxnSpPr>
          <p:cNvPr id="18" name="Straight Connector 17">
            <a:extLst>
              <a:ext uri="{FF2B5EF4-FFF2-40B4-BE49-F238E27FC236}">
                <a16:creationId xmlns:a16="http://schemas.microsoft.com/office/drawing/2014/main" id="{DD51DD13-E743-4B6F-A37C-740B632BACDF}"/>
              </a:ext>
            </a:extLst>
          </p:cNvPr>
          <p:cNvCxnSpPr/>
          <p:nvPr userDrawn="1"/>
        </p:nvCxnSpPr>
        <p:spPr>
          <a:xfrm>
            <a:off x="4332478" y="2761438"/>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3B09A4D9-5C73-416B-A210-4A3EE0550EE6}"/>
              </a:ext>
            </a:extLst>
          </p:cNvPr>
          <p:cNvSpPr>
            <a:spLocks noGrp="1"/>
          </p:cNvSpPr>
          <p:nvPr>
            <p:ph type="body" sz="quarter" idx="27" hasCustomPrompt="1"/>
          </p:nvPr>
        </p:nvSpPr>
        <p:spPr>
          <a:xfrm>
            <a:off x="6999787" y="2048143"/>
            <a:ext cx="1096962" cy="524759"/>
          </a:xfrm>
        </p:spPr>
        <p:txBody>
          <a:bodyPr/>
          <a:lstStyle>
            <a:lvl1pPr algn="ctr">
              <a:defRPr sz="4000">
                <a:solidFill>
                  <a:schemeClr val="tx2"/>
                </a:solidFill>
              </a:defRPr>
            </a:lvl1pPr>
          </a:lstStyle>
          <a:p>
            <a:pPr lvl="0"/>
            <a:r>
              <a:rPr lang="en-US"/>
              <a:t>03</a:t>
            </a:r>
          </a:p>
        </p:txBody>
      </p:sp>
      <p:cxnSp>
        <p:nvCxnSpPr>
          <p:cNvPr id="20" name="Straight Connector 19">
            <a:extLst>
              <a:ext uri="{FF2B5EF4-FFF2-40B4-BE49-F238E27FC236}">
                <a16:creationId xmlns:a16="http://schemas.microsoft.com/office/drawing/2014/main" id="{FF70D520-D79C-4CC8-9B0F-87542D9FBBA4}"/>
              </a:ext>
            </a:extLst>
          </p:cNvPr>
          <p:cNvCxnSpPr/>
          <p:nvPr userDrawn="1"/>
        </p:nvCxnSpPr>
        <p:spPr>
          <a:xfrm>
            <a:off x="7241897" y="2761438"/>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58A7684F-6EDC-4A75-97B1-EB0CA1B5489C}"/>
              </a:ext>
            </a:extLst>
          </p:cNvPr>
          <p:cNvSpPr>
            <a:spLocks noGrp="1"/>
          </p:cNvSpPr>
          <p:nvPr>
            <p:ph type="body" sz="quarter" idx="29" hasCustomPrompt="1"/>
          </p:nvPr>
        </p:nvSpPr>
        <p:spPr>
          <a:xfrm>
            <a:off x="9898753" y="2048143"/>
            <a:ext cx="1096962" cy="524759"/>
          </a:xfrm>
        </p:spPr>
        <p:txBody>
          <a:bodyPr/>
          <a:lstStyle>
            <a:lvl1pPr algn="ctr">
              <a:defRPr sz="4000">
                <a:solidFill>
                  <a:schemeClr val="tx2"/>
                </a:solidFill>
              </a:defRPr>
            </a:lvl1pPr>
          </a:lstStyle>
          <a:p>
            <a:pPr lvl="0"/>
            <a:r>
              <a:rPr lang="en-US"/>
              <a:t>04</a:t>
            </a:r>
          </a:p>
        </p:txBody>
      </p:sp>
      <p:cxnSp>
        <p:nvCxnSpPr>
          <p:cNvPr id="23" name="Straight Connector 22">
            <a:extLst>
              <a:ext uri="{FF2B5EF4-FFF2-40B4-BE49-F238E27FC236}">
                <a16:creationId xmlns:a16="http://schemas.microsoft.com/office/drawing/2014/main" id="{B619149D-608A-4DBA-BBFB-C62FBE8C42C5}"/>
              </a:ext>
            </a:extLst>
          </p:cNvPr>
          <p:cNvCxnSpPr>
            <a:cxnSpLocks/>
          </p:cNvCxnSpPr>
          <p:nvPr userDrawn="1"/>
        </p:nvCxnSpPr>
        <p:spPr>
          <a:xfrm>
            <a:off x="10140863" y="2761438"/>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DF03F7C7-5E4F-4AF8-99FF-2ED5C80BC8F7}"/>
              </a:ext>
            </a:extLst>
          </p:cNvPr>
          <p:cNvSpPr>
            <a:spLocks noGrp="1"/>
          </p:cNvSpPr>
          <p:nvPr userDrawn="1">
            <p:ph type="body" sz="quarter" idx="30" hasCustomPrompt="1"/>
          </p:nvPr>
        </p:nvSpPr>
        <p:spPr>
          <a:xfrm>
            <a:off x="3514137" y="3048909"/>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28" name="Text Placeholder 3">
            <a:extLst>
              <a:ext uri="{FF2B5EF4-FFF2-40B4-BE49-F238E27FC236}">
                <a16:creationId xmlns:a16="http://schemas.microsoft.com/office/drawing/2014/main" id="{7B5803BC-F9B7-4ADF-8D9A-02BBBDCC249D}"/>
              </a:ext>
            </a:extLst>
          </p:cNvPr>
          <p:cNvSpPr>
            <a:spLocks noGrp="1"/>
          </p:cNvSpPr>
          <p:nvPr userDrawn="1">
            <p:ph type="body" sz="quarter" idx="31" hasCustomPrompt="1"/>
          </p:nvPr>
        </p:nvSpPr>
        <p:spPr>
          <a:xfrm>
            <a:off x="6423556" y="3048909"/>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30" name="Text Placeholder 3">
            <a:extLst>
              <a:ext uri="{FF2B5EF4-FFF2-40B4-BE49-F238E27FC236}">
                <a16:creationId xmlns:a16="http://schemas.microsoft.com/office/drawing/2014/main" id="{0494C025-8E35-49F8-953C-A6B78A8942DA}"/>
              </a:ext>
            </a:extLst>
          </p:cNvPr>
          <p:cNvSpPr>
            <a:spLocks noGrp="1"/>
          </p:cNvSpPr>
          <p:nvPr userDrawn="1">
            <p:ph type="body" sz="quarter" idx="32" hasCustomPrompt="1"/>
          </p:nvPr>
        </p:nvSpPr>
        <p:spPr>
          <a:xfrm>
            <a:off x="9332976" y="3048909"/>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36" name="Text Placeholder 3">
            <a:extLst>
              <a:ext uri="{FF2B5EF4-FFF2-40B4-BE49-F238E27FC236}">
                <a16:creationId xmlns:a16="http://schemas.microsoft.com/office/drawing/2014/main" id="{878EE201-6F6E-46E0-B2AC-D0570C83D61A}"/>
              </a:ext>
            </a:extLst>
          </p:cNvPr>
          <p:cNvSpPr>
            <a:spLocks noGrp="1"/>
          </p:cNvSpPr>
          <p:nvPr userDrawn="1">
            <p:ph type="body" sz="quarter" idx="33" hasCustomPrompt="1"/>
          </p:nvPr>
        </p:nvSpPr>
        <p:spPr>
          <a:xfrm>
            <a:off x="616599" y="5419750"/>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37" name="Text Placeholder 2">
            <a:extLst>
              <a:ext uri="{FF2B5EF4-FFF2-40B4-BE49-F238E27FC236}">
                <a16:creationId xmlns:a16="http://schemas.microsoft.com/office/drawing/2014/main" id="{CD119910-C2BA-448F-A936-5AD6C5E5BDFC}"/>
              </a:ext>
            </a:extLst>
          </p:cNvPr>
          <p:cNvSpPr>
            <a:spLocks noGrp="1"/>
          </p:cNvSpPr>
          <p:nvPr userDrawn="1">
            <p:ph type="body" sz="quarter" idx="34" hasCustomPrompt="1"/>
          </p:nvPr>
        </p:nvSpPr>
        <p:spPr>
          <a:xfrm>
            <a:off x="1204920" y="4418984"/>
            <a:ext cx="1096962" cy="524759"/>
          </a:xfrm>
        </p:spPr>
        <p:txBody>
          <a:bodyPr/>
          <a:lstStyle>
            <a:lvl1pPr algn="ctr">
              <a:defRPr sz="4000">
                <a:solidFill>
                  <a:schemeClr val="tx2"/>
                </a:solidFill>
              </a:defRPr>
            </a:lvl1pPr>
          </a:lstStyle>
          <a:p>
            <a:pPr lvl="0"/>
            <a:r>
              <a:rPr lang="en-US"/>
              <a:t>05</a:t>
            </a:r>
          </a:p>
        </p:txBody>
      </p:sp>
      <p:cxnSp>
        <p:nvCxnSpPr>
          <p:cNvPr id="38" name="Straight Connector 37">
            <a:extLst>
              <a:ext uri="{FF2B5EF4-FFF2-40B4-BE49-F238E27FC236}">
                <a16:creationId xmlns:a16="http://schemas.microsoft.com/office/drawing/2014/main" id="{E4D18228-7DF9-4AA8-8E4B-ACAEB217138B}"/>
              </a:ext>
            </a:extLst>
          </p:cNvPr>
          <p:cNvCxnSpPr/>
          <p:nvPr userDrawn="1"/>
        </p:nvCxnSpPr>
        <p:spPr>
          <a:xfrm>
            <a:off x="1447030" y="513227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A1C0E600-AF65-4A9C-8697-73DEAC330A55}"/>
              </a:ext>
            </a:extLst>
          </p:cNvPr>
          <p:cNvSpPr>
            <a:spLocks noGrp="1"/>
          </p:cNvSpPr>
          <p:nvPr userDrawn="1">
            <p:ph type="body" sz="quarter" idx="35" hasCustomPrompt="1"/>
          </p:nvPr>
        </p:nvSpPr>
        <p:spPr>
          <a:xfrm>
            <a:off x="4096035" y="4418984"/>
            <a:ext cx="1096962" cy="524759"/>
          </a:xfrm>
        </p:spPr>
        <p:txBody>
          <a:bodyPr/>
          <a:lstStyle>
            <a:lvl1pPr algn="ctr">
              <a:defRPr sz="4000">
                <a:solidFill>
                  <a:schemeClr val="tx2"/>
                </a:solidFill>
              </a:defRPr>
            </a:lvl1pPr>
          </a:lstStyle>
          <a:p>
            <a:pPr lvl="0"/>
            <a:r>
              <a:rPr lang="en-US"/>
              <a:t>06</a:t>
            </a:r>
          </a:p>
        </p:txBody>
      </p:sp>
      <p:cxnSp>
        <p:nvCxnSpPr>
          <p:cNvPr id="40" name="Straight Connector 39">
            <a:extLst>
              <a:ext uri="{FF2B5EF4-FFF2-40B4-BE49-F238E27FC236}">
                <a16:creationId xmlns:a16="http://schemas.microsoft.com/office/drawing/2014/main" id="{4C9BFAC0-1F4F-4658-9661-E63535946031}"/>
              </a:ext>
            </a:extLst>
          </p:cNvPr>
          <p:cNvCxnSpPr/>
          <p:nvPr userDrawn="1"/>
        </p:nvCxnSpPr>
        <p:spPr>
          <a:xfrm>
            <a:off x="4338145" y="513227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Text Placeholder 2">
            <a:extLst>
              <a:ext uri="{FF2B5EF4-FFF2-40B4-BE49-F238E27FC236}">
                <a16:creationId xmlns:a16="http://schemas.microsoft.com/office/drawing/2014/main" id="{05351257-7534-4359-880A-C707BF193A97}"/>
              </a:ext>
            </a:extLst>
          </p:cNvPr>
          <p:cNvSpPr>
            <a:spLocks noGrp="1"/>
          </p:cNvSpPr>
          <p:nvPr userDrawn="1">
            <p:ph type="body" sz="quarter" idx="36" hasCustomPrompt="1"/>
          </p:nvPr>
        </p:nvSpPr>
        <p:spPr>
          <a:xfrm>
            <a:off x="6999240" y="4418984"/>
            <a:ext cx="1096962" cy="524759"/>
          </a:xfrm>
        </p:spPr>
        <p:txBody>
          <a:bodyPr/>
          <a:lstStyle>
            <a:lvl1pPr algn="ctr">
              <a:defRPr sz="4000">
                <a:solidFill>
                  <a:schemeClr val="tx2"/>
                </a:solidFill>
              </a:defRPr>
            </a:lvl1pPr>
          </a:lstStyle>
          <a:p>
            <a:pPr lvl="0"/>
            <a:r>
              <a:rPr lang="en-US"/>
              <a:t>07</a:t>
            </a:r>
          </a:p>
        </p:txBody>
      </p:sp>
      <p:cxnSp>
        <p:nvCxnSpPr>
          <p:cNvPr id="42" name="Straight Connector 41">
            <a:extLst>
              <a:ext uri="{FF2B5EF4-FFF2-40B4-BE49-F238E27FC236}">
                <a16:creationId xmlns:a16="http://schemas.microsoft.com/office/drawing/2014/main" id="{4AC8B278-7BE0-4809-B788-CD3C6A65223B}"/>
              </a:ext>
            </a:extLst>
          </p:cNvPr>
          <p:cNvCxnSpPr/>
          <p:nvPr userDrawn="1"/>
        </p:nvCxnSpPr>
        <p:spPr>
          <a:xfrm>
            <a:off x="7241350" y="513227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Text Placeholder 2">
            <a:extLst>
              <a:ext uri="{FF2B5EF4-FFF2-40B4-BE49-F238E27FC236}">
                <a16:creationId xmlns:a16="http://schemas.microsoft.com/office/drawing/2014/main" id="{328F286C-0B55-4F09-A561-FB0E8C39C730}"/>
              </a:ext>
            </a:extLst>
          </p:cNvPr>
          <p:cNvSpPr>
            <a:spLocks noGrp="1"/>
          </p:cNvSpPr>
          <p:nvPr userDrawn="1">
            <p:ph type="body" sz="quarter" idx="37" hasCustomPrompt="1"/>
          </p:nvPr>
        </p:nvSpPr>
        <p:spPr>
          <a:xfrm>
            <a:off x="9891989" y="4418984"/>
            <a:ext cx="1096962" cy="524759"/>
          </a:xfrm>
        </p:spPr>
        <p:txBody>
          <a:bodyPr/>
          <a:lstStyle>
            <a:lvl1pPr algn="ctr">
              <a:defRPr sz="4000">
                <a:solidFill>
                  <a:schemeClr val="tx2"/>
                </a:solidFill>
              </a:defRPr>
            </a:lvl1pPr>
          </a:lstStyle>
          <a:p>
            <a:pPr lvl="0"/>
            <a:r>
              <a:rPr lang="en-US"/>
              <a:t>08</a:t>
            </a:r>
          </a:p>
        </p:txBody>
      </p:sp>
      <p:cxnSp>
        <p:nvCxnSpPr>
          <p:cNvPr id="44" name="Straight Connector 43">
            <a:extLst>
              <a:ext uri="{FF2B5EF4-FFF2-40B4-BE49-F238E27FC236}">
                <a16:creationId xmlns:a16="http://schemas.microsoft.com/office/drawing/2014/main" id="{7CCF01BA-7EAF-4F94-90F2-BC911402EACD}"/>
              </a:ext>
            </a:extLst>
          </p:cNvPr>
          <p:cNvCxnSpPr>
            <a:cxnSpLocks/>
          </p:cNvCxnSpPr>
          <p:nvPr userDrawn="1"/>
        </p:nvCxnSpPr>
        <p:spPr>
          <a:xfrm>
            <a:off x="10134099" y="5132279"/>
            <a:ext cx="61274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Text Placeholder 3">
            <a:extLst>
              <a:ext uri="{FF2B5EF4-FFF2-40B4-BE49-F238E27FC236}">
                <a16:creationId xmlns:a16="http://schemas.microsoft.com/office/drawing/2014/main" id="{F1451F72-A88B-4072-822A-EDC4DCC7A7ED}"/>
              </a:ext>
            </a:extLst>
          </p:cNvPr>
          <p:cNvSpPr>
            <a:spLocks noGrp="1"/>
          </p:cNvSpPr>
          <p:nvPr userDrawn="1">
            <p:ph type="body" sz="quarter" idx="38" hasCustomPrompt="1"/>
          </p:nvPr>
        </p:nvSpPr>
        <p:spPr>
          <a:xfrm>
            <a:off x="3519804" y="5419750"/>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46" name="Text Placeholder 3">
            <a:extLst>
              <a:ext uri="{FF2B5EF4-FFF2-40B4-BE49-F238E27FC236}">
                <a16:creationId xmlns:a16="http://schemas.microsoft.com/office/drawing/2014/main" id="{DA68EFC4-470A-4D36-A251-03AD7863CEBA}"/>
              </a:ext>
            </a:extLst>
          </p:cNvPr>
          <p:cNvSpPr>
            <a:spLocks noGrp="1"/>
          </p:cNvSpPr>
          <p:nvPr userDrawn="1">
            <p:ph type="body" sz="quarter" idx="39" hasCustomPrompt="1"/>
          </p:nvPr>
        </p:nvSpPr>
        <p:spPr>
          <a:xfrm>
            <a:off x="6423009" y="5419750"/>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47" name="Text Placeholder 3">
            <a:extLst>
              <a:ext uri="{FF2B5EF4-FFF2-40B4-BE49-F238E27FC236}">
                <a16:creationId xmlns:a16="http://schemas.microsoft.com/office/drawing/2014/main" id="{5E9C8046-8366-484E-B700-22ED75058869}"/>
              </a:ext>
            </a:extLst>
          </p:cNvPr>
          <p:cNvSpPr>
            <a:spLocks noGrp="1"/>
          </p:cNvSpPr>
          <p:nvPr userDrawn="1">
            <p:ph type="body" sz="quarter" idx="40" hasCustomPrompt="1"/>
          </p:nvPr>
        </p:nvSpPr>
        <p:spPr>
          <a:xfrm>
            <a:off x="9326212" y="5419750"/>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52" name="Picture Placeholder 3">
            <a:extLst>
              <a:ext uri="{FF2B5EF4-FFF2-40B4-BE49-F238E27FC236}">
                <a16:creationId xmlns:a16="http://schemas.microsoft.com/office/drawing/2014/main" id="{8D019E7B-709D-4284-979F-CDB2471D8C69}"/>
              </a:ext>
            </a:extLst>
          </p:cNvPr>
          <p:cNvSpPr>
            <a:spLocks noGrp="1"/>
          </p:cNvSpPr>
          <p:nvPr>
            <p:ph type="pic" sz="quarter" idx="48" hasCustomPrompt="1"/>
          </p:nvPr>
        </p:nvSpPr>
        <p:spPr>
          <a:xfrm>
            <a:off x="3169400" y="2029596"/>
            <a:ext cx="18288" cy="1828800"/>
          </a:xfrm>
          <a:solidFill>
            <a:schemeClr val="tx1">
              <a:lumMod val="20000"/>
              <a:lumOff val="80000"/>
            </a:schemeClr>
          </a:solidFill>
        </p:spPr>
        <p:txBody>
          <a:bodyPr/>
          <a:lstStyle/>
          <a:p>
            <a:r>
              <a:rPr lang="en-US"/>
              <a:t> </a:t>
            </a:r>
          </a:p>
        </p:txBody>
      </p:sp>
      <p:sp>
        <p:nvSpPr>
          <p:cNvPr id="53" name="Picture Placeholder 3">
            <a:extLst>
              <a:ext uri="{FF2B5EF4-FFF2-40B4-BE49-F238E27FC236}">
                <a16:creationId xmlns:a16="http://schemas.microsoft.com/office/drawing/2014/main" id="{C6022B30-F6EC-4B9D-8E6F-0203A1439962}"/>
              </a:ext>
            </a:extLst>
          </p:cNvPr>
          <p:cNvSpPr>
            <a:spLocks noGrp="1"/>
          </p:cNvSpPr>
          <p:nvPr>
            <p:ph type="pic" sz="quarter" idx="49" hasCustomPrompt="1"/>
          </p:nvPr>
        </p:nvSpPr>
        <p:spPr>
          <a:xfrm>
            <a:off x="6090893" y="2016202"/>
            <a:ext cx="18288" cy="1828800"/>
          </a:xfrm>
          <a:solidFill>
            <a:schemeClr val="tx1">
              <a:lumMod val="20000"/>
              <a:lumOff val="80000"/>
            </a:schemeClr>
          </a:solidFill>
        </p:spPr>
        <p:txBody>
          <a:bodyPr/>
          <a:lstStyle/>
          <a:p>
            <a:r>
              <a:rPr lang="en-US"/>
              <a:t> </a:t>
            </a:r>
          </a:p>
        </p:txBody>
      </p:sp>
      <p:sp>
        <p:nvSpPr>
          <p:cNvPr id="54" name="Picture Placeholder 3">
            <a:extLst>
              <a:ext uri="{FF2B5EF4-FFF2-40B4-BE49-F238E27FC236}">
                <a16:creationId xmlns:a16="http://schemas.microsoft.com/office/drawing/2014/main" id="{CD26ED98-5F98-4464-B751-11AFDEE8BF6A}"/>
              </a:ext>
            </a:extLst>
          </p:cNvPr>
          <p:cNvSpPr>
            <a:spLocks noGrp="1"/>
          </p:cNvSpPr>
          <p:nvPr>
            <p:ph type="pic" sz="quarter" idx="51" hasCustomPrompt="1"/>
          </p:nvPr>
        </p:nvSpPr>
        <p:spPr>
          <a:xfrm rot="16200000">
            <a:off x="6086857" y="-1345742"/>
            <a:ext cx="18288" cy="10972800"/>
          </a:xfrm>
          <a:solidFill>
            <a:schemeClr val="tx1">
              <a:lumMod val="20000"/>
              <a:lumOff val="80000"/>
            </a:schemeClr>
          </a:solidFill>
        </p:spPr>
        <p:txBody>
          <a:bodyPr/>
          <a:lstStyle/>
          <a:p>
            <a:r>
              <a:rPr lang="en-US"/>
              <a:t> </a:t>
            </a:r>
          </a:p>
        </p:txBody>
      </p:sp>
      <p:sp>
        <p:nvSpPr>
          <p:cNvPr id="55" name="Picture Placeholder 3">
            <a:extLst>
              <a:ext uri="{FF2B5EF4-FFF2-40B4-BE49-F238E27FC236}">
                <a16:creationId xmlns:a16="http://schemas.microsoft.com/office/drawing/2014/main" id="{E1796F94-B25F-4AFC-871F-83FE9F25A80A}"/>
              </a:ext>
            </a:extLst>
          </p:cNvPr>
          <p:cNvSpPr>
            <a:spLocks noGrp="1"/>
          </p:cNvSpPr>
          <p:nvPr>
            <p:ph type="pic" sz="quarter" idx="52" hasCustomPrompt="1"/>
          </p:nvPr>
        </p:nvSpPr>
        <p:spPr>
          <a:xfrm>
            <a:off x="8986261" y="2016202"/>
            <a:ext cx="18288" cy="1828800"/>
          </a:xfrm>
          <a:solidFill>
            <a:schemeClr val="tx1">
              <a:lumMod val="20000"/>
              <a:lumOff val="80000"/>
            </a:schemeClr>
          </a:solidFill>
        </p:spPr>
        <p:txBody>
          <a:bodyPr/>
          <a:lstStyle/>
          <a:p>
            <a:r>
              <a:rPr lang="en-US"/>
              <a:t> </a:t>
            </a:r>
          </a:p>
        </p:txBody>
      </p:sp>
      <p:sp>
        <p:nvSpPr>
          <p:cNvPr id="56" name="Picture Placeholder 3">
            <a:extLst>
              <a:ext uri="{FF2B5EF4-FFF2-40B4-BE49-F238E27FC236}">
                <a16:creationId xmlns:a16="http://schemas.microsoft.com/office/drawing/2014/main" id="{052F23CF-9926-4181-B48F-03C7B0943B39}"/>
              </a:ext>
            </a:extLst>
          </p:cNvPr>
          <p:cNvSpPr>
            <a:spLocks noGrp="1"/>
          </p:cNvSpPr>
          <p:nvPr>
            <p:ph type="pic" sz="quarter" idx="53" hasCustomPrompt="1"/>
          </p:nvPr>
        </p:nvSpPr>
        <p:spPr>
          <a:xfrm>
            <a:off x="3169400" y="4432378"/>
            <a:ext cx="18288" cy="1828800"/>
          </a:xfrm>
          <a:solidFill>
            <a:schemeClr val="tx1">
              <a:lumMod val="20000"/>
              <a:lumOff val="80000"/>
            </a:schemeClr>
          </a:solidFill>
        </p:spPr>
        <p:txBody>
          <a:bodyPr/>
          <a:lstStyle/>
          <a:p>
            <a:r>
              <a:rPr lang="en-US"/>
              <a:t> </a:t>
            </a:r>
          </a:p>
        </p:txBody>
      </p:sp>
      <p:sp>
        <p:nvSpPr>
          <p:cNvPr id="57" name="Picture Placeholder 3">
            <a:extLst>
              <a:ext uri="{FF2B5EF4-FFF2-40B4-BE49-F238E27FC236}">
                <a16:creationId xmlns:a16="http://schemas.microsoft.com/office/drawing/2014/main" id="{2E7776FC-9563-422A-B602-3A614F9B3649}"/>
              </a:ext>
            </a:extLst>
          </p:cNvPr>
          <p:cNvSpPr>
            <a:spLocks noGrp="1"/>
          </p:cNvSpPr>
          <p:nvPr>
            <p:ph type="pic" sz="quarter" idx="54" hasCustomPrompt="1"/>
          </p:nvPr>
        </p:nvSpPr>
        <p:spPr>
          <a:xfrm>
            <a:off x="6090893" y="4418984"/>
            <a:ext cx="18288" cy="1828800"/>
          </a:xfrm>
          <a:solidFill>
            <a:schemeClr val="tx1">
              <a:lumMod val="20000"/>
              <a:lumOff val="80000"/>
            </a:schemeClr>
          </a:solidFill>
        </p:spPr>
        <p:txBody>
          <a:bodyPr/>
          <a:lstStyle/>
          <a:p>
            <a:r>
              <a:rPr lang="en-US"/>
              <a:t> </a:t>
            </a:r>
          </a:p>
        </p:txBody>
      </p:sp>
      <p:sp>
        <p:nvSpPr>
          <p:cNvPr id="58" name="Picture Placeholder 3">
            <a:extLst>
              <a:ext uri="{FF2B5EF4-FFF2-40B4-BE49-F238E27FC236}">
                <a16:creationId xmlns:a16="http://schemas.microsoft.com/office/drawing/2014/main" id="{6CD68230-798C-443E-924E-9A116E313475}"/>
              </a:ext>
            </a:extLst>
          </p:cNvPr>
          <p:cNvSpPr>
            <a:spLocks noGrp="1"/>
          </p:cNvSpPr>
          <p:nvPr>
            <p:ph type="pic" sz="quarter" idx="55" hasCustomPrompt="1"/>
          </p:nvPr>
        </p:nvSpPr>
        <p:spPr>
          <a:xfrm>
            <a:off x="8986261" y="4418984"/>
            <a:ext cx="18288" cy="1828800"/>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1750418296"/>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icon two colum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09600"/>
            <a:ext cx="10277962" cy="443198"/>
          </a:xfrm>
        </p:spPr>
        <p:txBody>
          <a:bodyPr>
            <a:sp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9600" y="3346704"/>
            <a:ext cx="490118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6675991" y="3346704"/>
            <a:ext cx="490118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7" name="Picture Placeholder 12">
            <a:extLst>
              <a:ext uri="{FF2B5EF4-FFF2-40B4-BE49-F238E27FC236}">
                <a16:creationId xmlns:a16="http://schemas.microsoft.com/office/drawing/2014/main" id="{9C5F9AB7-463A-4987-A5FF-CA7E7C1A5E26}"/>
              </a:ext>
            </a:extLst>
          </p:cNvPr>
          <p:cNvSpPr>
            <a:spLocks noGrp="1" noChangeAspect="1"/>
          </p:cNvSpPr>
          <p:nvPr>
            <p:ph type="pic" sz="quarter" idx="14"/>
          </p:nvPr>
        </p:nvSpPr>
        <p:spPr>
          <a:xfrm>
            <a:off x="2570988" y="2133600"/>
            <a:ext cx="978408" cy="978408"/>
          </a:xfrm>
          <a:solidFill>
            <a:schemeClr val="bg1"/>
          </a:solidFill>
        </p:spPr>
        <p:txBody>
          <a:bodyPr>
            <a:normAutofit/>
          </a:bodyPr>
          <a:lstStyle>
            <a:lvl1pPr>
              <a:defRPr sz="1800"/>
            </a:lvl1pPr>
          </a:lstStyle>
          <a:p>
            <a:pPr lvl="1"/>
            <a:r>
              <a:rPr lang="en-US"/>
              <a:t>Click icon to add picture</a:t>
            </a:r>
          </a:p>
        </p:txBody>
      </p:sp>
      <p:sp>
        <p:nvSpPr>
          <p:cNvPr id="28" name="Picture Placeholder 12">
            <a:extLst>
              <a:ext uri="{FF2B5EF4-FFF2-40B4-BE49-F238E27FC236}">
                <a16:creationId xmlns:a16="http://schemas.microsoft.com/office/drawing/2014/main" id="{6B85A036-9133-4A80-BA91-F7646A2CEE41}"/>
              </a:ext>
            </a:extLst>
          </p:cNvPr>
          <p:cNvSpPr>
            <a:spLocks noGrp="1" noChangeAspect="1"/>
          </p:cNvSpPr>
          <p:nvPr>
            <p:ph type="pic" sz="quarter" idx="29"/>
          </p:nvPr>
        </p:nvSpPr>
        <p:spPr>
          <a:xfrm>
            <a:off x="8637379" y="2133600"/>
            <a:ext cx="978408" cy="978408"/>
          </a:xfrm>
          <a:solidFill>
            <a:schemeClr val="bg1"/>
          </a:solidFill>
        </p:spPr>
        <p:txBody>
          <a:bodyPr>
            <a:normAutofit/>
          </a:bodyPr>
          <a:lstStyle>
            <a:lvl1pPr>
              <a:defRPr sz="1800"/>
            </a:lvl1pPr>
          </a:lstStyle>
          <a:p>
            <a:pPr lvl="1"/>
            <a:r>
              <a:rPr lang="en-US"/>
              <a:t>Click icon to add picture</a:t>
            </a:r>
          </a:p>
        </p:txBody>
      </p:sp>
      <p:sp>
        <p:nvSpPr>
          <p:cNvPr id="8" name="Picture Placeholder 3">
            <a:extLst>
              <a:ext uri="{FF2B5EF4-FFF2-40B4-BE49-F238E27FC236}">
                <a16:creationId xmlns:a16="http://schemas.microsoft.com/office/drawing/2014/main" id="{B6E66371-0F1F-4C19-B884-33FFEF765AE7}"/>
              </a:ext>
            </a:extLst>
          </p:cNvPr>
          <p:cNvSpPr>
            <a:spLocks noGrp="1"/>
          </p:cNvSpPr>
          <p:nvPr>
            <p:ph type="pic" sz="quarter" idx="48" hasCustomPrompt="1"/>
          </p:nvPr>
        </p:nvSpPr>
        <p:spPr>
          <a:xfrm>
            <a:off x="6096000" y="1593850"/>
            <a:ext cx="18288" cy="4651375"/>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3158223237"/>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icon three colum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12228"/>
            <a:ext cx="10274910" cy="443198"/>
          </a:xfrm>
        </p:spPr>
        <p:txBody>
          <a:bodyPr>
            <a:sp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27993" y="3136392"/>
            <a:ext cx="3108960"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4547873" y="3136392"/>
            <a:ext cx="3108960"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8457674" y="3136392"/>
            <a:ext cx="3108960"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7" name="Picture Placeholder 12">
            <a:extLst>
              <a:ext uri="{FF2B5EF4-FFF2-40B4-BE49-F238E27FC236}">
                <a16:creationId xmlns:a16="http://schemas.microsoft.com/office/drawing/2014/main" id="{9C5F9AB7-463A-4987-A5FF-CA7E7C1A5E26}"/>
              </a:ext>
            </a:extLst>
          </p:cNvPr>
          <p:cNvSpPr>
            <a:spLocks noGrp="1" noChangeAspect="1"/>
          </p:cNvSpPr>
          <p:nvPr>
            <p:ph type="pic" sz="quarter" idx="14"/>
          </p:nvPr>
        </p:nvSpPr>
        <p:spPr>
          <a:xfrm>
            <a:off x="1773790" y="2133600"/>
            <a:ext cx="777240" cy="777240"/>
          </a:xfrm>
        </p:spPr>
        <p:txBody>
          <a:bodyPr>
            <a:normAutofit/>
          </a:bodyPr>
          <a:lstStyle>
            <a:lvl1pPr>
              <a:defRPr sz="1800"/>
            </a:lvl1pPr>
            <a:lvl2pPr>
              <a:defRPr sz="1600"/>
            </a:lvl2pPr>
          </a:lstStyle>
          <a:p>
            <a:pPr lvl="1"/>
            <a:r>
              <a:rPr lang="en-US"/>
              <a:t>Click icon to add picture</a:t>
            </a:r>
          </a:p>
        </p:txBody>
      </p:sp>
      <p:sp>
        <p:nvSpPr>
          <p:cNvPr id="28" name="Picture Placeholder 12">
            <a:extLst>
              <a:ext uri="{FF2B5EF4-FFF2-40B4-BE49-F238E27FC236}">
                <a16:creationId xmlns:a16="http://schemas.microsoft.com/office/drawing/2014/main" id="{6B85A036-9133-4A80-BA91-F7646A2CEE41}"/>
              </a:ext>
            </a:extLst>
          </p:cNvPr>
          <p:cNvSpPr>
            <a:spLocks noGrp="1" noChangeAspect="1"/>
          </p:cNvSpPr>
          <p:nvPr>
            <p:ph type="pic" sz="quarter" idx="29"/>
          </p:nvPr>
        </p:nvSpPr>
        <p:spPr>
          <a:xfrm>
            <a:off x="5705459" y="2133600"/>
            <a:ext cx="777240" cy="777240"/>
          </a:xfrm>
        </p:spPr>
        <p:txBody>
          <a:bodyPr>
            <a:normAutofit/>
          </a:bodyPr>
          <a:lstStyle>
            <a:lvl1pPr>
              <a:defRPr sz="1800"/>
            </a:lvl1pPr>
            <a:lvl2pPr>
              <a:defRPr sz="1600"/>
            </a:lvl2pPr>
          </a:lstStyle>
          <a:p>
            <a:pPr lvl="1"/>
            <a:r>
              <a:rPr lang="en-US"/>
              <a:t>Click icon to add picture</a:t>
            </a:r>
          </a:p>
        </p:txBody>
      </p:sp>
      <p:sp>
        <p:nvSpPr>
          <p:cNvPr id="30" name="Picture Placeholder 12">
            <a:extLst>
              <a:ext uri="{FF2B5EF4-FFF2-40B4-BE49-F238E27FC236}">
                <a16:creationId xmlns:a16="http://schemas.microsoft.com/office/drawing/2014/main" id="{B4AE0E28-DA57-4FD1-8C29-D137C334CA56}"/>
              </a:ext>
            </a:extLst>
          </p:cNvPr>
          <p:cNvSpPr>
            <a:spLocks noGrp="1" noChangeAspect="1"/>
          </p:cNvSpPr>
          <p:nvPr>
            <p:ph type="pic" sz="quarter" idx="30"/>
          </p:nvPr>
        </p:nvSpPr>
        <p:spPr>
          <a:xfrm>
            <a:off x="9603471" y="2133600"/>
            <a:ext cx="777240" cy="777240"/>
          </a:xfrm>
        </p:spPr>
        <p:txBody>
          <a:bodyPr>
            <a:normAutofit/>
          </a:bodyPr>
          <a:lstStyle>
            <a:lvl1pPr>
              <a:defRPr sz="1800"/>
            </a:lvl1pPr>
            <a:lvl2pPr>
              <a:defRPr sz="1600"/>
            </a:lvl2pPr>
          </a:lstStyle>
          <a:p>
            <a:pPr lvl="1"/>
            <a:r>
              <a:rPr lang="en-US"/>
              <a:t>Click icon to add picture</a:t>
            </a:r>
          </a:p>
        </p:txBody>
      </p:sp>
      <p:sp>
        <p:nvSpPr>
          <p:cNvPr id="11" name="Picture Placeholder 3">
            <a:extLst>
              <a:ext uri="{FF2B5EF4-FFF2-40B4-BE49-F238E27FC236}">
                <a16:creationId xmlns:a16="http://schemas.microsoft.com/office/drawing/2014/main" id="{4918112C-4556-4A79-A08A-FC2223708DEA}"/>
              </a:ext>
            </a:extLst>
          </p:cNvPr>
          <p:cNvSpPr>
            <a:spLocks noGrp="1"/>
          </p:cNvSpPr>
          <p:nvPr>
            <p:ph type="pic" sz="quarter" idx="48" hasCustomPrompt="1"/>
          </p:nvPr>
        </p:nvSpPr>
        <p:spPr>
          <a:xfrm>
            <a:off x="4120708" y="2133600"/>
            <a:ext cx="18288" cy="2743200"/>
          </a:xfrm>
          <a:solidFill>
            <a:schemeClr val="tx1">
              <a:lumMod val="20000"/>
              <a:lumOff val="80000"/>
            </a:schemeClr>
          </a:solidFill>
        </p:spPr>
        <p:txBody>
          <a:bodyPr/>
          <a:lstStyle/>
          <a:p>
            <a:r>
              <a:rPr lang="en-US"/>
              <a:t> </a:t>
            </a:r>
          </a:p>
        </p:txBody>
      </p:sp>
      <p:sp>
        <p:nvSpPr>
          <p:cNvPr id="12" name="Picture Placeholder 3">
            <a:extLst>
              <a:ext uri="{FF2B5EF4-FFF2-40B4-BE49-F238E27FC236}">
                <a16:creationId xmlns:a16="http://schemas.microsoft.com/office/drawing/2014/main" id="{52A12FE4-104E-470F-B3B7-A0BB563ECFCE}"/>
              </a:ext>
            </a:extLst>
          </p:cNvPr>
          <p:cNvSpPr>
            <a:spLocks noGrp="1"/>
          </p:cNvSpPr>
          <p:nvPr>
            <p:ph type="pic" sz="quarter" idx="49" hasCustomPrompt="1"/>
          </p:nvPr>
        </p:nvSpPr>
        <p:spPr>
          <a:xfrm>
            <a:off x="8043860" y="2133600"/>
            <a:ext cx="18288" cy="2743200"/>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225862117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short title middle">
    <p:bg>
      <p:bgRef idx="1001">
        <a:schemeClr val="bg2"/>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1EDC289-0DC2-4EAE-9AC9-8A1D50EA6A9A}"/>
              </a:ext>
            </a:extLst>
          </p:cNvPr>
          <p:cNvGrpSpPr/>
          <p:nvPr userDrawn="1"/>
        </p:nvGrpSpPr>
        <p:grpSpPr>
          <a:xfrm>
            <a:off x="1328928" y="1709928"/>
            <a:ext cx="3438144" cy="5148072"/>
            <a:chOff x="7836408" y="1709928"/>
            <a:chExt cx="3438144" cy="5148072"/>
          </a:xfrm>
        </p:grpSpPr>
        <p:sp>
          <p:nvSpPr>
            <p:cNvPr id="4" name="Oval 3">
              <a:extLst>
                <a:ext uri="{FF2B5EF4-FFF2-40B4-BE49-F238E27FC236}">
                  <a16:creationId xmlns:a16="http://schemas.microsoft.com/office/drawing/2014/main" id="{6488995F-23C0-4953-852F-57747D16BD4F}"/>
                </a:ext>
              </a:extLst>
            </p:cNvPr>
            <p:cNvSpPr/>
            <p:nvPr/>
          </p:nvSpPr>
          <p:spPr>
            <a:xfrm>
              <a:off x="7836408" y="1709928"/>
              <a:ext cx="3438144" cy="3438144"/>
            </a:xfrm>
            <a:prstGeom prst="ellipse">
              <a:avLst/>
            </a:prstGeom>
            <a:solidFill>
              <a:schemeClr val="bg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3E1C46D-3BE3-42D1-BCBD-8AD5F9DF49B4}"/>
                </a:ext>
              </a:extLst>
            </p:cNvPr>
            <p:cNvSpPr txBox="1"/>
            <p:nvPr/>
          </p:nvSpPr>
          <p:spPr>
            <a:xfrm>
              <a:off x="8822170" y="1927477"/>
              <a:ext cx="769674" cy="1323439"/>
            </a:xfrm>
            <a:prstGeom prst="rect">
              <a:avLst/>
            </a:prstGeom>
            <a:noFill/>
          </p:spPr>
          <p:txBody>
            <a:bodyPr wrap="square" rtlCol="0">
              <a:spAutoFit/>
            </a:bodyPr>
            <a:lstStyle/>
            <a:p>
              <a:pPr algn="ctr"/>
              <a:r>
                <a:rPr lang="en-US" sz="8000" b="1">
                  <a:solidFill>
                    <a:schemeClr val="accent5"/>
                  </a:solidFill>
                </a:rPr>
                <a:t>0</a:t>
              </a:r>
            </a:p>
          </p:txBody>
        </p:sp>
        <p:cxnSp>
          <p:nvCxnSpPr>
            <p:cNvPr id="6" name="Straight Connector 5">
              <a:extLst>
                <a:ext uri="{FF2B5EF4-FFF2-40B4-BE49-F238E27FC236}">
                  <a16:creationId xmlns:a16="http://schemas.microsoft.com/office/drawing/2014/main" id="{C6F0F3DC-33E2-4D72-980A-0E97DE2525A6}"/>
                </a:ext>
              </a:extLst>
            </p:cNvPr>
            <p:cNvCxnSpPr>
              <a:cxnSpLocks/>
            </p:cNvCxnSpPr>
            <p:nvPr/>
          </p:nvCxnSpPr>
          <p:spPr>
            <a:xfrm>
              <a:off x="8293608" y="3429000"/>
              <a:ext cx="252374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745FCE-9C71-4EA7-A5AD-1B4E097E1478}"/>
                </a:ext>
              </a:extLst>
            </p:cNvPr>
            <p:cNvCxnSpPr>
              <a:stCxn id="4" idx="4"/>
            </p:cNvCxnSpPr>
            <p:nvPr/>
          </p:nvCxnSpPr>
          <p:spPr>
            <a:xfrm flipH="1">
              <a:off x="9555479" y="5148072"/>
              <a:ext cx="1" cy="1709928"/>
            </a:xfrm>
            <a:prstGeom prst="line">
              <a:avLst/>
            </a:prstGeom>
            <a:ln w="762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grpSp>
      <p:sp>
        <p:nvSpPr>
          <p:cNvPr id="12" name="Text Placeholder 4">
            <a:extLst>
              <a:ext uri="{FF2B5EF4-FFF2-40B4-BE49-F238E27FC236}">
                <a16:creationId xmlns:a16="http://schemas.microsoft.com/office/drawing/2014/main" id="{3DD606FB-4D30-413F-BA00-8650EA859E02}"/>
              </a:ext>
            </a:extLst>
          </p:cNvPr>
          <p:cNvSpPr>
            <a:spLocks noGrp="1"/>
          </p:cNvSpPr>
          <p:nvPr>
            <p:ph type="body" sz="quarter" idx="21" hasCustomPrompt="1"/>
          </p:nvPr>
        </p:nvSpPr>
        <p:spPr>
          <a:xfrm>
            <a:off x="3006438" y="1929384"/>
            <a:ext cx="632154" cy="1325880"/>
          </a:xfrm>
        </p:spPr>
        <p:txBody>
          <a:bodyPr anchor="ctr"/>
          <a:lstStyle>
            <a:lvl1pPr>
              <a:lnSpc>
                <a:spcPct val="100000"/>
              </a:lnSpc>
              <a:defRPr sz="8000" b="1">
                <a:solidFill>
                  <a:schemeClr val="tx1"/>
                </a:solidFill>
              </a:defRPr>
            </a:lvl1pPr>
          </a:lstStyle>
          <a:p>
            <a:pPr lvl="0"/>
            <a:r>
              <a:rPr lang="en-US"/>
              <a:t>2</a:t>
            </a:r>
          </a:p>
        </p:txBody>
      </p:sp>
      <p:sp>
        <p:nvSpPr>
          <p:cNvPr id="13" name="Text Placeholder 8">
            <a:extLst>
              <a:ext uri="{FF2B5EF4-FFF2-40B4-BE49-F238E27FC236}">
                <a16:creationId xmlns:a16="http://schemas.microsoft.com/office/drawing/2014/main" id="{51613205-3015-4C71-80F1-C57E8AFDD9BF}"/>
              </a:ext>
            </a:extLst>
          </p:cNvPr>
          <p:cNvSpPr>
            <a:spLocks noGrp="1"/>
          </p:cNvSpPr>
          <p:nvPr>
            <p:ph type="body" sz="quarter" idx="22" hasCustomPrompt="1"/>
          </p:nvPr>
        </p:nvSpPr>
        <p:spPr>
          <a:xfrm>
            <a:off x="1695103" y="3602737"/>
            <a:ext cx="2705795" cy="825003"/>
          </a:xfrm>
        </p:spPr>
        <p:txBody>
          <a:bodyPr/>
          <a:lstStyle>
            <a:lvl1pPr algn="ctr">
              <a:lnSpc>
                <a:spcPct val="100000"/>
              </a:lnSpc>
              <a:defRPr sz="2800">
                <a:solidFill>
                  <a:schemeClr val="tx1"/>
                </a:solidFill>
              </a:defRPr>
            </a:lvl1pPr>
          </a:lstStyle>
          <a:p>
            <a:pPr lvl="0"/>
            <a:r>
              <a:rPr lang="en-US"/>
              <a:t>SECTION TITLE GOES HERE</a:t>
            </a:r>
          </a:p>
        </p:txBody>
      </p:sp>
      <p:cxnSp>
        <p:nvCxnSpPr>
          <p:cNvPr id="9" name="Straight Connector 8">
            <a:extLst>
              <a:ext uri="{FF2B5EF4-FFF2-40B4-BE49-F238E27FC236}">
                <a16:creationId xmlns:a16="http://schemas.microsoft.com/office/drawing/2014/main" id="{3DDD1AB6-6BB1-4CEB-8E86-3609AA0D53B9}"/>
              </a:ext>
            </a:extLst>
          </p:cNvPr>
          <p:cNvCxnSpPr>
            <a:cxnSpLocks/>
          </p:cNvCxnSpPr>
          <p:nvPr userDrawn="1"/>
        </p:nvCxnSpPr>
        <p:spPr>
          <a:xfrm>
            <a:off x="3048000" y="74295"/>
            <a:ext cx="0" cy="1560385"/>
          </a:xfrm>
          <a:prstGeom prst="line">
            <a:avLst/>
          </a:prstGeom>
          <a:ln w="762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194607"/>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icon four colum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12228"/>
            <a:ext cx="10274910" cy="443198"/>
          </a:xfrm>
        </p:spPr>
        <p:txBody>
          <a:bodyPr>
            <a:no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9600" y="305409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3517391" y="305409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6425183" y="305409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1" name="Text Placeholder 3">
            <a:extLst>
              <a:ext uri="{FF2B5EF4-FFF2-40B4-BE49-F238E27FC236}">
                <a16:creationId xmlns:a16="http://schemas.microsoft.com/office/drawing/2014/main" id="{8784BFE5-D82C-4947-8264-E050D1AA1AD3}"/>
              </a:ext>
            </a:extLst>
          </p:cNvPr>
          <p:cNvSpPr>
            <a:spLocks noGrp="1"/>
          </p:cNvSpPr>
          <p:nvPr>
            <p:ph type="body" sz="quarter" idx="28" hasCustomPrompt="1"/>
          </p:nvPr>
        </p:nvSpPr>
        <p:spPr>
          <a:xfrm>
            <a:off x="9332976" y="3054096"/>
            <a:ext cx="2249424" cy="1538144"/>
          </a:xfrm>
        </p:spPr>
        <p:txBody>
          <a:bodyPr>
            <a:noAutofit/>
          </a:bodyPr>
          <a:lstStyle>
            <a:lvl1pPr algn="ctr">
              <a:defRPr/>
            </a:lvl1pPr>
            <a:lvl2pPr algn="ctr">
              <a:defRPr/>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27" name="Picture Placeholder 12">
            <a:extLst>
              <a:ext uri="{FF2B5EF4-FFF2-40B4-BE49-F238E27FC236}">
                <a16:creationId xmlns:a16="http://schemas.microsoft.com/office/drawing/2014/main" id="{9C5F9AB7-463A-4987-A5FF-CA7E7C1A5E26}"/>
              </a:ext>
            </a:extLst>
          </p:cNvPr>
          <p:cNvSpPr>
            <a:spLocks noGrp="1" noChangeAspect="1"/>
          </p:cNvSpPr>
          <p:nvPr>
            <p:ph type="pic" sz="quarter" idx="14"/>
          </p:nvPr>
        </p:nvSpPr>
        <p:spPr>
          <a:xfrm>
            <a:off x="1354836" y="2133600"/>
            <a:ext cx="758952" cy="758952"/>
          </a:xfrm>
        </p:spPr>
        <p:txBody>
          <a:bodyPr>
            <a:normAutofit/>
          </a:bodyPr>
          <a:lstStyle>
            <a:lvl1pPr>
              <a:defRPr sz="1800"/>
            </a:lvl1pPr>
            <a:lvl2pPr>
              <a:defRPr sz="1600"/>
            </a:lvl2pPr>
          </a:lstStyle>
          <a:p>
            <a:pPr lvl="1"/>
            <a:r>
              <a:rPr lang="en-US"/>
              <a:t>Click icon to add picture</a:t>
            </a:r>
          </a:p>
        </p:txBody>
      </p:sp>
      <p:sp>
        <p:nvSpPr>
          <p:cNvPr id="28" name="Picture Placeholder 12">
            <a:extLst>
              <a:ext uri="{FF2B5EF4-FFF2-40B4-BE49-F238E27FC236}">
                <a16:creationId xmlns:a16="http://schemas.microsoft.com/office/drawing/2014/main" id="{6B85A036-9133-4A80-BA91-F7646A2CEE41}"/>
              </a:ext>
            </a:extLst>
          </p:cNvPr>
          <p:cNvSpPr>
            <a:spLocks noGrp="1" noChangeAspect="1"/>
          </p:cNvSpPr>
          <p:nvPr>
            <p:ph type="pic" sz="quarter" idx="29"/>
          </p:nvPr>
        </p:nvSpPr>
        <p:spPr>
          <a:xfrm>
            <a:off x="4262627" y="2133600"/>
            <a:ext cx="758952" cy="758952"/>
          </a:xfrm>
        </p:spPr>
        <p:txBody>
          <a:bodyPr>
            <a:normAutofit/>
          </a:bodyPr>
          <a:lstStyle>
            <a:lvl1pPr>
              <a:defRPr sz="1800"/>
            </a:lvl1pPr>
            <a:lvl2pPr>
              <a:defRPr sz="1600"/>
            </a:lvl2pPr>
          </a:lstStyle>
          <a:p>
            <a:pPr lvl="1"/>
            <a:r>
              <a:rPr lang="en-US"/>
              <a:t>Click icon to add picture</a:t>
            </a:r>
          </a:p>
        </p:txBody>
      </p:sp>
      <p:sp>
        <p:nvSpPr>
          <p:cNvPr id="30" name="Picture Placeholder 12">
            <a:extLst>
              <a:ext uri="{FF2B5EF4-FFF2-40B4-BE49-F238E27FC236}">
                <a16:creationId xmlns:a16="http://schemas.microsoft.com/office/drawing/2014/main" id="{B4AE0E28-DA57-4FD1-8C29-D137C334CA56}"/>
              </a:ext>
            </a:extLst>
          </p:cNvPr>
          <p:cNvSpPr>
            <a:spLocks noGrp="1" noChangeAspect="1"/>
          </p:cNvSpPr>
          <p:nvPr>
            <p:ph type="pic" sz="quarter" idx="30"/>
          </p:nvPr>
        </p:nvSpPr>
        <p:spPr>
          <a:xfrm>
            <a:off x="7170419" y="2133600"/>
            <a:ext cx="758952" cy="758952"/>
          </a:xfrm>
        </p:spPr>
        <p:txBody>
          <a:bodyPr>
            <a:normAutofit/>
          </a:bodyPr>
          <a:lstStyle>
            <a:lvl1pPr>
              <a:defRPr sz="1800"/>
            </a:lvl1pPr>
            <a:lvl2pPr>
              <a:defRPr sz="1600"/>
            </a:lvl2pPr>
          </a:lstStyle>
          <a:p>
            <a:pPr lvl="1"/>
            <a:r>
              <a:rPr lang="en-US"/>
              <a:t>Click icon to add picture</a:t>
            </a:r>
          </a:p>
        </p:txBody>
      </p:sp>
      <p:sp>
        <p:nvSpPr>
          <p:cNvPr id="31" name="Picture Placeholder 12">
            <a:extLst>
              <a:ext uri="{FF2B5EF4-FFF2-40B4-BE49-F238E27FC236}">
                <a16:creationId xmlns:a16="http://schemas.microsoft.com/office/drawing/2014/main" id="{4F70E09B-C439-49DB-899C-90886934B6B3}"/>
              </a:ext>
            </a:extLst>
          </p:cNvPr>
          <p:cNvSpPr>
            <a:spLocks noGrp="1" noChangeAspect="1"/>
          </p:cNvSpPr>
          <p:nvPr>
            <p:ph type="pic" sz="quarter" idx="31"/>
          </p:nvPr>
        </p:nvSpPr>
        <p:spPr>
          <a:xfrm>
            <a:off x="10078212" y="2133599"/>
            <a:ext cx="758952" cy="758952"/>
          </a:xfrm>
        </p:spPr>
        <p:txBody>
          <a:bodyPr>
            <a:normAutofit/>
          </a:bodyPr>
          <a:lstStyle>
            <a:lvl1pPr>
              <a:defRPr sz="1800"/>
            </a:lvl1pPr>
            <a:lvl2pPr>
              <a:defRPr sz="1600"/>
            </a:lvl2pPr>
          </a:lstStyle>
          <a:p>
            <a:pPr lvl="1"/>
            <a:r>
              <a:rPr lang="en-US"/>
              <a:t>Click icon to add picture</a:t>
            </a:r>
          </a:p>
        </p:txBody>
      </p:sp>
      <p:sp>
        <p:nvSpPr>
          <p:cNvPr id="14" name="Picture Placeholder 3">
            <a:extLst>
              <a:ext uri="{FF2B5EF4-FFF2-40B4-BE49-F238E27FC236}">
                <a16:creationId xmlns:a16="http://schemas.microsoft.com/office/drawing/2014/main" id="{DF7E89F0-D1CC-4C3B-8964-8D357F179098}"/>
              </a:ext>
            </a:extLst>
          </p:cNvPr>
          <p:cNvSpPr>
            <a:spLocks noGrp="1"/>
          </p:cNvSpPr>
          <p:nvPr>
            <p:ph type="pic" sz="quarter" idx="48" hasCustomPrompt="1"/>
          </p:nvPr>
        </p:nvSpPr>
        <p:spPr>
          <a:xfrm>
            <a:off x="3173365" y="2133599"/>
            <a:ext cx="18288" cy="4114800"/>
          </a:xfrm>
          <a:solidFill>
            <a:schemeClr val="tx1">
              <a:lumMod val="20000"/>
              <a:lumOff val="80000"/>
            </a:schemeClr>
          </a:solidFill>
        </p:spPr>
        <p:txBody>
          <a:bodyPr/>
          <a:lstStyle/>
          <a:p>
            <a:r>
              <a:rPr lang="en-US"/>
              <a:t> </a:t>
            </a:r>
          </a:p>
        </p:txBody>
      </p:sp>
      <p:sp>
        <p:nvSpPr>
          <p:cNvPr id="17" name="Picture Placeholder 3">
            <a:extLst>
              <a:ext uri="{FF2B5EF4-FFF2-40B4-BE49-F238E27FC236}">
                <a16:creationId xmlns:a16="http://schemas.microsoft.com/office/drawing/2014/main" id="{F309B4C0-05F7-45E2-9FDF-D9589F6DE7A0}"/>
              </a:ext>
            </a:extLst>
          </p:cNvPr>
          <p:cNvSpPr>
            <a:spLocks noGrp="1"/>
          </p:cNvSpPr>
          <p:nvPr>
            <p:ph type="pic" sz="quarter" idx="49" hasCustomPrompt="1"/>
          </p:nvPr>
        </p:nvSpPr>
        <p:spPr>
          <a:xfrm>
            <a:off x="6103076" y="2133600"/>
            <a:ext cx="18288" cy="4114800"/>
          </a:xfrm>
          <a:solidFill>
            <a:schemeClr val="tx1">
              <a:lumMod val="20000"/>
              <a:lumOff val="80000"/>
            </a:schemeClr>
          </a:solidFill>
        </p:spPr>
        <p:txBody>
          <a:bodyPr/>
          <a:lstStyle/>
          <a:p>
            <a:r>
              <a:rPr lang="en-US"/>
              <a:t> </a:t>
            </a:r>
          </a:p>
        </p:txBody>
      </p:sp>
      <p:sp>
        <p:nvSpPr>
          <p:cNvPr id="18" name="Picture Placeholder 3">
            <a:extLst>
              <a:ext uri="{FF2B5EF4-FFF2-40B4-BE49-F238E27FC236}">
                <a16:creationId xmlns:a16="http://schemas.microsoft.com/office/drawing/2014/main" id="{CB27AE02-3B40-4058-A9BA-BB9522AA069C}"/>
              </a:ext>
            </a:extLst>
          </p:cNvPr>
          <p:cNvSpPr>
            <a:spLocks noGrp="1"/>
          </p:cNvSpPr>
          <p:nvPr>
            <p:ph type="pic" sz="quarter" idx="50" hasCustomPrompt="1"/>
          </p:nvPr>
        </p:nvSpPr>
        <p:spPr>
          <a:xfrm>
            <a:off x="9012862" y="2133600"/>
            <a:ext cx="18288" cy="4114800"/>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792086979"/>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icon 2 by 2">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12648" y="612648"/>
            <a:ext cx="10274910" cy="443198"/>
          </a:xfrm>
        </p:spPr>
        <p:txBody>
          <a:bodyPr>
            <a:noAutofit/>
          </a:bodyPr>
          <a:lstStyle/>
          <a:p>
            <a:r>
              <a:rPr lang="en-US"/>
              <a:t>CLICK TO EDIT MASTER TITLE STYLE</a:t>
            </a:r>
          </a:p>
        </p:txBody>
      </p:sp>
      <p:sp>
        <p:nvSpPr>
          <p:cNvPr id="13" name="Picture Placeholder 12">
            <a:extLst>
              <a:ext uri="{FF2B5EF4-FFF2-40B4-BE49-F238E27FC236}">
                <a16:creationId xmlns:a16="http://schemas.microsoft.com/office/drawing/2014/main" id="{9E0523B3-2788-43ED-912C-1199F31CEE8F}"/>
              </a:ext>
            </a:extLst>
          </p:cNvPr>
          <p:cNvSpPr>
            <a:spLocks noGrp="1" noChangeAspect="1"/>
          </p:cNvSpPr>
          <p:nvPr>
            <p:ph type="pic" sz="quarter" idx="14"/>
          </p:nvPr>
        </p:nvSpPr>
        <p:spPr>
          <a:xfrm>
            <a:off x="609600" y="2133600"/>
            <a:ext cx="758952" cy="758952"/>
          </a:xfrm>
        </p:spPr>
        <p:txBody>
          <a:bodyPr>
            <a:normAutofit/>
          </a:bodyPr>
          <a:lstStyle>
            <a:lvl1pPr>
              <a:defRPr sz="1800"/>
            </a:lvl1pPr>
            <a:lvl2pPr>
              <a:defRPr sz="1200"/>
            </a:lvl2pPr>
          </a:lstStyle>
          <a:p>
            <a:pPr lvl="1"/>
            <a:r>
              <a:rPr lang="en-US"/>
              <a:t>Click icon to add picture</a:t>
            </a:r>
          </a:p>
        </p:txBody>
      </p:sp>
      <p:sp>
        <p:nvSpPr>
          <p:cNvPr id="19" name="Text Placeholder 3">
            <a:extLst>
              <a:ext uri="{FF2B5EF4-FFF2-40B4-BE49-F238E27FC236}">
                <a16:creationId xmlns:a16="http://schemas.microsoft.com/office/drawing/2014/main" id="{9E11B1A4-8682-46B4-B71D-639F6F283E7D}"/>
              </a:ext>
            </a:extLst>
          </p:cNvPr>
          <p:cNvSpPr>
            <a:spLocks noGrp="1"/>
          </p:cNvSpPr>
          <p:nvPr>
            <p:ph type="body" sz="quarter" idx="24" hasCustomPrompt="1"/>
          </p:nvPr>
        </p:nvSpPr>
        <p:spPr>
          <a:xfrm>
            <a:off x="1598008" y="2133600"/>
            <a:ext cx="3895344" cy="144719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35" name="Picture Placeholder 12">
            <a:extLst>
              <a:ext uri="{FF2B5EF4-FFF2-40B4-BE49-F238E27FC236}">
                <a16:creationId xmlns:a16="http://schemas.microsoft.com/office/drawing/2014/main" id="{488EE1EB-DAF4-4787-9A4F-AAF404E7D3F7}"/>
              </a:ext>
            </a:extLst>
          </p:cNvPr>
          <p:cNvSpPr>
            <a:spLocks noGrp="1" noChangeAspect="1"/>
          </p:cNvSpPr>
          <p:nvPr>
            <p:ph type="pic" sz="quarter" idx="28"/>
          </p:nvPr>
        </p:nvSpPr>
        <p:spPr>
          <a:xfrm>
            <a:off x="609600" y="4480560"/>
            <a:ext cx="758952" cy="758952"/>
          </a:xfrm>
        </p:spPr>
        <p:txBody>
          <a:bodyPr>
            <a:normAutofit/>
          </a:bodyPr>
          <a:lstStyle>
            <a:lvl1pPr>
              <a:defRPr sz="1800"/>
            </a:lvl1pPr>
            <a:lvl2pPr>
              <a:defRPr sz="1200"/>
            </a:lvl2pPr>
          </a:lstStyle>
          <a:p>
            <a:pPr lvl="1"/>
            <a:r>
              <a:rPr lang="en-US"/>
              <a:t>Click icon to add picture</a:t>
            </a:r>
          </a:p>
        </p:txBody>
      </p:sp>
      <p:sp>
        <p:nvSpPr>
          <p:cNvPr id="36" name="Text Placeholder 3">
            <a:extLst>
              <a:ext uri="{FF2B5EF4-FFF2-40B4-BE49-F238E27FC236}">
                <a16:creationId xmlns:a16="http://schemas.microsoft.com/office/drawing/2014/main" id="{1FFBD9FC-F2B7-452F-A192-D58AA74A19BD}"/>
              </a:ext>
            </a:extLst>
          </p:cNvPr>
          <p:cNvSpPr>
            <a:spLocks noGrp="1"/>
          </p:cNvSpPr>
          <p:nvPr>
            <p:ph type="body" sz="quarter" idx="29" hasCustomPrompt="1"/>
          </p:nvPr>
        </p:nvSpPr>
        <p:spPr>
          <a:xfrm>
            <a:off x="1575149" y="4489704"/>
            <a:ext cx="3895344" cy="144719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40" name="Picture Placeholder 12">
            <a:extLst>
              <a:ext uri="{FF2B5EF4-FFF2-40B4-BE49-F238E27FC236}">
                <a16:creationId xmlns:a16="http://schemas.microsoft.com/office/drawing/2014/main" id="{D91565BC-C001-401E-8407-0786469597D6}"/>
              </a:ext>
            </a:extLst>
          </p:cNvPr>
          <p:cNvSpPr>
            <a:spLocks noGrp="1" noChangeAspect="1"/>
          </p:cNvSpPr>
          <p:nvPr>
            <p:ph type="pic" sz="quarter" idx="30"/>
          </p:nvPr>
        </p:nvSpPr>
        <p:spPr>
          <a:xfrm>
            <a:off x="6669288" y="2142744"/>
            <a:ext cx="758952" cy="758952"/>
          </a:xfrm>
        </p:spPr>
        <p:txBody>
          <a:bodyPr>
            <a:normAutofit/>
          </a:bodyPr>
          <a:lstStyle>
            <a:lvl1pPr>
              <a:defRPr sz="1800"/>
            </a:lvl1pPr>
            <a:lvl2pPr>
              <a:defRPr sz="1200"/>
            </a:lvl2pPr>
          </a:lstStyle>
          <a:p>
            <a:pPr lvl="1"/>
            <a:r>
              <a:rPr lang="en-US"/>
              <a:t>Click icon to add picture</a:t>
            </a:r>
          </a:p>
        </p:txBody>
      </p:sp>
      <p:sp>
        <p:nvSpPr>
          <p:cNvPr id="41" name="Text Placeholder 3">
            <a:extLst>
              <a:ext uri="{FF2B5EF4-FFF2-40B4-BE49-F238E27FC236}">
                <a16:creationId xmlns:a16="http://schemas.microsoft.com/office/drawing/2014/main" id="{1E33FE37-BC3E-4B5D-944C-4FCB30F5CD2B}"/>
              </a:ext>
            </a:extLst>
          </p:cNvPr>
          <p:cNvSpPr>
            <a:spLocks noGrp="1"/>
          </p:cNvSpPr>
          <p:nvPr>
            <p:ph type="body" sz="quarter" idx="31" hasCustomPrompt="1"/>
          </p:nvPr>
        </p:nvSpPr>
        <p:spPr>
          <a:xfrm>
            <a:off x="7682529" y="2133600"/>
            <a:ext cx="3895344" cy="144719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42" name="Picture Placeholder 12">
            <a:extLst>
              <a:ext uri="{FF2B5EF4-FFF2-40B4-BE49-F238E27FC236}">
                <a16:creationId xmlns:a16="http://schemas.microsoft.com/office/drawing/2014/main" id="{1693ED5F-318F-4AF6-98D1-32506A321DB1}"/>
              </a:ext>
            </a:extLst>
          </p:cNvPr>
          <p:cNvSpPr>
            <a:spLocks noGrp="1" noChangeAspect="1"/>
          </p:cNvSpPr>
          <p:nvPr>
            <p:ph type="pic" sz="quarter" idx="32"/>
          </p:nvPr>
        </p:nvSpPr>
        <p:spPr>
          <a:xfrm>
            <a:off x="6665804" y="4498848"/>
            <a:ext cx="758952" cy="758952"/>
          </a:xfrm>
        </p:spPr>
        <p:txBody>
          <a:bodyPr>
            <a:normAutofit/>
          </a:bodyPr>
          <a:lstStyle>
            <a:lvl1pPr>
              <a:defRPr sz="1800"/>
            </a:lvl1pPr>
            <a:lvl2pPr>
              <a:defRPr sz="1200"/>
            </a:lvl2pPr>
          </a:lstStyle>
          <a:p>
            <a:pPr lvl="1"/>
            <a:r>
              <a:rPr lang="en-US"/>
              <a:t>Click icon to add picture</a:t>
            </a:r>
          </a:p>
        </p:txBody>
      </p:sp>
      <p:sp>
        <p:nvSpPr>
          <p:cNvPr id="43" name="Text Placeholder 3">
            <a:extLst>
              <a:ext uri="{FF2B5EF4-FFF2-40B4-BE49-F238E27FC236}">
                <a16:creationId xmlns:a16="http://schemas.microsoft.com/office/drawing/2014/main" id="{CF9E631E-DAB2-41F5-8C68-6AED40CDDE6B}"/>
              </a:ext>
            </a:extLst>
          </p:cNvPr>
          <p:cNvSpPr>
            <a:spLocks noGrp="1"/>
          </p:cNvSpPr>
          <p:nvPr>
            <p:ph type="body" sz="quarter" idx="33" hasCustomPrompt="1"/>
          </p:nvPr>
        </p:nvSpPr>
        <p:spPr>
          <a:xfrm>
            <a:off x="7682529" y="4489704"/>
            <a:ext cx="3895344" cy="144719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14" name="Picture Placeholder 3">
            <a:extLst>
              <a:ext uri="{FF2B5EF4-FFF2-40B4-BE49-F238E27FC236}">
                <a16:creationId xmlns:a16="http://schemas.microsoft.com/office/drawing/2014/main" id="{44968743-86B1-46E5-B84C-9ACDB8ECFA92}"/>
              </a:ext>
            </a:extLst>
          </p:cNvPr>
          <p:cNvSpPr>
            <a:spLocks noGrp="1"/>
          </p:cNvSpPr>
          <p:nvPr>
            <p:ph type="pic" sz="quarter" idx="48" hasCustomPrompt="1"/>
          </p:nvPr>
        </p:nvSpPr>
        <p:spPr>
          <a:xfrm>
            <a:off x="6091745" y="2123014"/>
            <a:ext cx="18288" cy="3840480"/>
          </a:xfrm>
          <a:solidFill>
            <a:schemeClr val="tx1">
              <a:lumMod val="20000"/>
              <a:lumOff val="80000"/>
            </a:schemeClr>
          </a:solidFill>
        </p:spPr>
        <p:txBody>
          <a:bodyPr/>
          <a:lstStyle/>
          <a:p>
            <a:r>
              <a:rPr lang="en-US"/>
              <a:t> </a:t>
            </a:r>
          </a:p>
        </p:txBody>
      </p:sp>
      <p:sp>
        <p:nvSpPr>
          <p:cNvPr id="15" name="Picture Placeholder 3">
            <a:extLst>
              <a:ext uri="{FF2B5EF4-FFF2-40B4-BE49-F238E27FC236}">
                <a16:creationId xmlns:a16="http://schemas.microsoft.com/office/drawing/2014/main" id="{651DF0A7-BF08-4147-AEF9-CB9E7855856F}"/>
              </a:ext>
            </a:extLst>
          </p:cNvPr>
          <p:cNvSpPr>
            <a:spLocks noGrp="1"/>
          </p:cNvSpPr>
          <p:nvPr>
            <p:ph type="pic" sz="quarter" idx="51" hasCustomPrompt="1"/>
          </p:nvPr>
        </p:nvSpPr>
        <p:spPr>
          <a:xfrm rot="16200000" flipH="1">
            <a:off x="3218797" y="1440312"/>
            <a:ext cx="18288" cy="5236682"/>
          </a:xfrm>
          <a:solidFill>
            <a:schemeClr val="tx1">
              <a:lumMod val="20000"/>
              <a:lumOff val="80000"/>
            </a:schemeClr>
          </a:solidFill>
        </p:spPr>
        <p:txBody>
          <a:bodyPr/>
          <a:lstStyle/>
          <a:p>
            <a:r>
              <a:rPr lang="en-US"/>
              <a:t> </a:t>
            </a:r>
          </a:p>
        </p:txBody>
      </p:sp>
      <p:sp>
        <p:nvSpPr>
          <p:cNvPr id="17" name="Picture Placeholder 3">
            <a:extLst>
              <a:ext uri="{FF2B5EF4-FFF2-40B4-BE49-F238E27FC236}">
                <a16:creationId xmlns:a16="http://schemas.microsoft.com/office/drawing/2014/main" id="{8A517586-3B0C-44F9-BB96-965159DD6F69}"/>
              </a:ext>
            </a:extLst>
          </p:cNvPr>
          <p:cNvSpPr>
            <a:spLocks noGrp="1"/>
          </p:cNvSpPr>
          <p:nvPr>
            <p:ph type="pic" sz="quarter" idx="52" hasCustomPrompt="1"/>
          </p:nvPr>
        </p:nvSpPr>
        <p:spPr>
          <a:xfrm rot="16200000" flipH="1">
            <a:off x="8972159" y="1440313"/>
            <a:ext cx="18288" cy="5236682"/>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777537451"/>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icon five sectio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12648"/>
            <a:ext cx="10283838" cy="443198"/>
          </a:xfrm>
        </p:spPr>
        <p:txBody>
          <a:bodyPr>
            <a:no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9600" y="2748309"/>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4541519" y="2748309"/>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8473440" y="2748309"/>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3" name="Text Placeholder 3">
            <a:extLst>
              <a:ext uri="{FF2B5EF4-FFF2-40B4-BE49-F238E27FC236}">
                <a16:creationId xmlns:a16="http://schemas.microsoft.com/office/drawing/2014/main" id="{F5FCCA60-85C8-4CB0-B86A-A6EDD856EFCC}"/>
              </a:ext>
            </a:extLst>
          </p:cNvPr>
          <p:cNvSpPr>
            <a:spLocks noGrp="1"/>
          </p:cNvSpPr>
          <p:nvPr>
            <p:ph type="body" sz="quarter" idx="28" hasCustomPrompt="1"/>
          </p:nvPr>
        </p:nvSpPr>
        <p:spPr>
          <a:xfrm>
            <a:off x="2563999" y="5428643"/>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4" name="Text Placeholder 3">
            <a:extLst>
              <a:ext uri="{FF2B5EF4-FFF2-40B4-BE49-F238E27FC236}">
                <a16:creationId xmlns:a16="http://schemas.microsoft.com/office/drawing/2014/main" id="{DBDE0FD0-2A71-405F-9C52-3EEDE1523587}"/>
              </a:ext>
            </a:extLst>
          </p:cNvPr>
          <p:cNvSpPr>
            <a:spLocks noGrp="1"/>
          </p:cNvSpPr>
          <p:nvPr>
            <p:ph type="body" sz="quarter" idx="29" hasCustomPrompt="1"/>
          </p:nvPr>
        </p:nvSpPr>
        <p:spPr>
          <a:xfrm>
            <a:off x="6492765" y="5428643"/>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37" name="Picture Placeholder 12">
            <a:extLst>
              <a:ext uri="{FF2B5EF4-FFF2-40B4-BE49-F238E27FC236}">
                <a16:creationId xmlns:a16="http://schemas.microsoft.com/office/drawing/2014/main" id="{784BE29B-5B08-4700-A4E8-2E37A91359C5}"/>
              </a:ext>
            </a:extLst>
          </p:cNvPr>
          <p:cNvSpPr>
            <a:spLocks noGrp="1" noChangeAspect="1"/>
          </p:cNvSpPr>
          <p:nvPr>
            <p:ph type="pic" sz="quarter" idx="14"/>
          </p:nvPr>
        </p:nvSpPr>
        <p:spPr>
          <a:xfrm>
            <a:off x="1798320" y="1782093"/>
            <a:ext cx="731520" cy="731520"/>
          </a:xfrm>
        </p:spPr>
        <p:txBody>
          <a:bodyPr>
            <a:normAutofit/>
          </a:bodyPr>
          <a:lstStyle>
            <a:lvl1pPr>
              <a:defRPr sz="1800"/>
            </a:lvl1pPr>
            <a:lvl2pPr>
              <a:defRPr sz="1200"/>
            </a:lvl2pPr>
          </a:lstStyle>
          <a:p>
            <a:pPr lvl="1"/>
            <a:r>
              <a:rPr lang="en-US"/>
              <a:t>Click icon to add picture</a:t>
            </a:r>
          </a:p>
        </p:txBody>
      </p:sp>
      <p:sp>
        <p:nvSpPr>
          <p:cNvPr id="38" name="Picture Placeholder 12">
            <a:extLst>
              <a:ext uri="{FF2B5EF4-FFF2-40B4-BE49-F238E27FC236}">
                <a16:creationId xmlns:a16="http://schemas.microsoft.com/office/drawing/2014/main" id="{C14EB9C5-F11C-4544-94C4-F04B82362F4B}"/>
              </a:ext>
            </a:extLst>
          </p:cNvPr>
          <p:cNvSpPr>
            <a:spLocks noGrp="1" noChangeAspect="1"/>
          </p:cNvSpPr>
          <p:nvPr>
            <p:ph type="pic" sz="quarter" idx="34"/>
          </p:nvPr>
        </p:nvSpPr>
        <p:spPr>
          <a:xfrm>
            <a:off x="3761647" y="4450235"/>
            <a:ext cx="731520" cy="731520"/>
          </a:xfrm>
        </p:spPr>
        <p:txBody>
          <a:bodyPr>
            <a:normAutofit/>
          </a:bodyPr>
          <a:lstStyle>
            <a:lvl1pPr>
              <a:defRPr sz="1800"/>
            </a:lvl1pPr>
            <a:lvl2pPr>
              <a:defRPr sz="1200"/>
            </a:lvl2pPr>
          </a:lstStyle>
          <a:p>
            <a:pPr lvl="1"/>
            <a:r>
              <a:rPr lang="en-US"/>
              <a:t>Click icon to add picture</a:t>
            </a:r>
          </a:p>
        </p:txBody>
      </p:sp>
      <p:sp>
        <p:nvSpPr>
          <p:cNvPr id="41" name="Picture Placeholder 12">
            <a:extLst>
              <a:ext uri="{FF2B5EF4-FFF2-40B4-BE49-F238E27FC236}">
                <a16:creationId xmlns:a16="http://schemas.microsoft.com/office/drawing/2014/main" id="{AD8AE800-FE4A-4F30-B08A-39A212D63984}"/>
              </a:ext>
            </a:extLst>
          </p:cNvPr>
          <p:cNvSpPr>
            <a:spLocks noGrp="1" noChangeAspect="1"/>
          </p:cNvSpPr>
          <p:nvPr>
            <p:ph type="pic" sz="quarter" idx="35"/>
          </p:nvPr>
        </p:nvSpPr>
        <p:spPr>
          <a:xfrm>
            <a:off x="5719790" y="1782093"/>
            <a:ext cx="731520" cy="731520"/>
          </a:xfrm>
        </p:spPr>
        <p:txBody>
          <a:bodyPr>
            <a:normAutofit/>
          </a:bodyPr>
          <a:lstStyle>
            <a:lvl1pPr>
              <a:defRPr sz="1800"/>
            </a:lvl1pPr>
            <a:lvl2pPr>
              <a:defRPr sz="1200"/>
            </a:lvl2pPr>
          </a:lstStyle>
          <a:p>
            <a:pPr lvl="1"/>
            <a:r>
              <a:rPr lang="en-US"/>
              <a:t>Click icon to add picture</a:t>
            </a:r>
          </a:p>
        </p:txBody>
      </p:sp>
      <p:sp>
        <p:nvSpPr>
          <p:cNvPr id="42" name="Picture Placeholder 12">
            <a:extLst>
              <a:ext uri="{FF2B5EF4-FFF2-40B4-BE49-F238E27FC236}">
                <a16:creationId xmlns:a16="http://schemas.microsoft.com/office/drawing/2014/main" id="{26821E79-5750-4AA1-BC62-9E59B69CFDA1}"/>
              </a:ext>
            </a:extLst>
          </p:cNvPr>
          <p:cNvSpPr>
            <a:spLocks noGrp="1" noChangeAspect="1"/>
          </p:cNvSpPr>
          <p:nvPr>
            <p:ph type="pic" sz="quarter" idx="36"/>
          </p:nvPr>
        </p:nvSpPr>
        <p:spPr>
          <a:xfrm>
            <a:off x="7690413" y="4450235"/>
            <a:ext cx="731520" cy="731520"/>
          </a:xfrm>
        </p:spPr>
        <p:txBody>
          <a:bodyPr>
            <a:normAutofit/>
          </a:bodyPr>
          <a:lstStyle>
            <a:lvl1pPr>
              <a:defRPr sz="1800"/>
            </a:lvl1pPr>
            <a:lvl2pPr>
              <a:defRPr sz="1200"/>
            </a:lvl2pPr>
          </a:lstStyle>
          <a:p>
            <a:pPr lvl="1"/>
            <a:r>
              <a:rPr lang="en-US"/>
              <a:t>Click icon to add picture</a:t>
            </a:r>
          </a:p>
        </p:txBody>
      </p:sp>
      <p:sp>
        <p:nvSpPr>
          <p:cNvPr id="43" name="Picture Placeholder 12">
            <a:extLst>
              <a:ext uri="{FF2B5EF4-FFF2-40B4-BE49-F238E27FC236}">
                <a16:creationId xmlns:a16="http://schemas.microsoft.com/office/drawing/2014/main" id="{7AE69DAB-A1CF-4426-86A2-1E53A38FBBE9}"/>
              </a:ext>
            </a:extLst>
          </p:cNvPr>
          <p:cNvSpPr>
            <a:spLocks noGrp="1" noChangeAspect="1"/>
          </p:cNvSpPr>
          <p:nvPr>
            <p:ph type="pic" sz="quarter" idx="37"/>
          </p:nvPr>
        </p:nvSpPr>
        <p:spPr>
          <a:xfrm>
            <a:off x="9662159" y="1782093"/>
            <a:ext cx="731520" cy="731520"/>
          </a:xfrm>
        </p:spPr>
        <p:txBody>
          <a:bodyPr>
            <a:normAutofit/>
          </a:bodyPr>
          <a:lstStyle>
            <a:lvl1pPr>
              <a:defRPr sz="1800"/>
            </a:lvl1pPr>
            <a:lvl2pPr>
              <a:defRPr sz="1200"/>
            </a:lvl2pPr>
          </a:lstStyle>
          <a:p>
            <a:pPr lvl="1"/>
            <a:r>
              <a:rPr lang="en-US"/>
              <a:t>Click icon to add picture</a:t>
            </a:r>
          </a:p>
        </p:txBody>
      </p:sp>
      <p:sp>
        <p:nvSpPr>
          <p:cNvPr id="17" name="Picture Placeholder 3">
            <a:extLst>
              <a:ext uri="{FF2B5EF4-FFF2-40B4-BE49-F238E27FC236}">
                <a16:creationId xmlns:a16="http://schemas.microsoft.com/office/drawing/2014/main" id="{F20DB9F9-F78F-46B2-BBF6-BC0F6362F88D}"/>
              </a:ext>
            </a:extLst>
          </p:cNvPr>
          <p:cNvSpPr>
            <a:spLocks noGrp="1"/>
          </p:cNvSpPr>
          <p:nvPr>
            <p:ph type="pic" sz="quarter" idx="48" hasCustomPrompt="1"/>
          </p:nvPr>
        </p:nvSpPr>
        <p:spPr>
          <a:xfrm>
            <a:off x="4111752" y="1842194"/>
            <a:ext cx="18288" cy="1828800"/>
          </a:xfrm>
          <a:solidFill>
            <a:schemeClr val="tx1">
              <a:lumMod val="20000"/>
              <a:lumOff val="80000"/>
            </a:schemeClr>
          </a:solidFill>
        </p:spPr>
        <p:txBody>
          <a:bodyPr/>
          <a:lstStyle/>
          <a:p>
            <a:r>
              <a:rPr lang="en-US"/>
              <a:t> </a:t>
            </a:r>
          </a:p>
        </p:txBody>
      </p:sp>
      <p:sp>
        <p:nvSpPr>
          <p:cNvPr id="18" name="Picture Placeholder 3">
            <a:extLst>
              <a:ext uri="{FF2B5EF4-FFF2-40B4-BE49-F238E27FC236}">
                <a16:creationId xmlns:a16="http://schemas.microsoft.com/office/drawing/2014/main" id="{C79DD72C-F9C5-4159-A75C-0B2CEE2858A5}"/>
              </a:ext>
            </a:extLst>
          </p:cNvPr>
          <p:cNvSpPr>
            <a:spLocks noGrp="1"/>
          </p:cNvSpPr>
          <p:nvPr>
            <p:ph type="pic" sz="quarter" idx="49" hasCustomPrompt="1"/>
          </p:nvPr>
        </p:nvSpPr>
        <p:spPr>
          <a:xfrm>
            <a:off x="8061867" y="1828800"/>
            <a:ext cx="18288" cy="1828800"/>
          </a:xfrm>
          <a:solidFill>
            <a:schemeClr val="tx1">
              <a:lumMod val="20000"/>
              <a:lumOff val="80000"/>
            </a:schemeClr>
          </a:solidFill>
        </p:spPr>
        <p:txBody>
          <a:bodyPr/>
          <a:lstStyle/>
          <a:p>
            <a:r>
              <a:rPr lang="en-US"/>
              <a:t> </a:t>
            </a:r>
          </a:p>
        </p:txBody>
      </p:sp>
      <p:sp>
        <p:nvSpPr>
          <p:cNvPr id="19" name="Picture Placeholder 3">
            <a:extLst>
              <a:ext uri="{FF2B5EF4-FFF2-40B4-BE49-F238E27FC236}">
                <a16:creationId xmlns:a16="http://schemas.microsoft.com/office/drawing/2014/main" id="{164714EC-73EC-40AB-BFE5-805ADDEE56A0}"/>
              </a:ext>
            </a:extLst>
          </p:cNvPr>
          <p:cNvSpPr>
            <a:spLocks noGrp="1"/>
          </p:cNvSpPr>
          <p:nvPr>
            <p:ph type="pic" sz="quarter" idx="50" hasCustomPrompt="1"/>
          </p:nvPr>
        </p:nvSpPr>
        <p:spPr>
          <a:xfrm>
            <a:off x="6096000" y="4425321"/>
            <a:ext cx="18288" cy="1828800"/>
          </a:xfrm>
          <a:solidFill>
            <a:schemeClr val="tx1">
              <a:lumMod val="20000"/>
              <a:lumOff val="80000"/>
            </a:schemeClr>
          </a:solidFill>
        </p:spPr>
        <p:txBody>
          <a:bodyPr/>
          <a:lstStyle/>
          <a:p>
            <a:r>
              <a:rPr lang="en-US"/>
              <a:t> </a:t>
            </a:r>
          </a:p>
        </p:txBody>
      </p:sp>
      <p:sp>
        <p:nvSpPr>
          <p:cNvPr id="20" name="Picture Placeholder 3">
            <a:extLst>
              <a:ext uri="{FF2B5EF4-FFF2-40B4-BE49-F238E27FC236}">
                <a16:creationId xmlns:a16="http://schemas.microsoft.com/office/drawing/2014/main" id="{405DF546-13F8-4A25-856A-260C83F7778D}"/>
              </a:ext>
            </a:extLst>
          </p:cNvPr>
          <p:cNvSpPr>
            <a:spLocks noGrp="1"/>
          </p:cNvSpPr>
          <p:nvPr>
            <p:ph type="pic" sz="quarter" idx="51" hasCustomPrompt="1"/>
          </p:nvPr>
        </p:nvSpPr>
        <p:spPr>
          <a:xfrm rot="16200000">
            <a:off x="6086857" y="-1444939"/>
            <a:ext cx="18288" cy="10972800"/>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2219786371"/>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icon six sectio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15797"/>
            <a:ext cx="10283838" cy="443198"/>
          </a:xfrm>
        </p:spPr>
        <p:txBody>
          <a:bodyPr>
            <a:no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21424" y="2824121"/>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5" name="Text Placeholder 3">
            <a:extLst>
              <a:ext uri="{FF2B5EF4-FFF2-40B4-BE49-F238E27FC236}">
                <a16:creationId xmlns:a16="http://schemas.microsoft.com/office/drawing/2014/main" id="{7EC3ECFD-ED5A-4A7A-9D2B-7267D7B1CAC4}"/>
              </a:ext>
            </a:extLst>
          </p:cNvPr>
          <p:cNvSpPr>
            <a:spLocks noGrp="1"/>
          </p:cNvSpPr>
          <p:nvPr>
            <p:ph type="body" sz="quarter" idx="23" hasCustomPrompt="1"/>
          </p:nvPr>
        </p:nvSpPr>
        <p:spPr>
          <a:xfrm>
            <a:off x="4541521" y="2824121"/>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6" name="Text Placeholder 3">
            <a:extLst>
              <a:ext uri="{FF2B5EF4-FFF2-40B4-BE49-F238E27FC236}">
                <a16:creationId xmlns:a16="http://schemas.microsoft.com/office/drawing/2014/main" id="{46C3A2D7-5AF5-4A30-BEF2-E2E2E689DFEF}"/>
              </a:ext>
            </a:extLst>
          </p:cNvPr>
          <p:cNvSpPr>
            <a:spLocks noGrp="1"/>
          </p:cNvSpPr>
          <p:nvPr>
            <p:ph type="body" sz="quarter" idx="24" hasCustomPrompt="1"/>
          </p:nvPr>
        </p:nvSpPr>
        <p:spPr>
          <a:xfrm>
            <a:off x="8461616" y="2824121"/>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3" name="Text Placeholder 3">
            <a:extLst>
              <a:ext uri="{FF2B5EF4-FFF2-40B4-BE49-F238E27FC236}">
                <a16:creationId xmlns:a16="http://schemas.microsoft.com/office/drawing/2014/main" id="{F5FCCA60-85C8-4CB0-B86A-A6EDD856EFCC}"/>
              </a:ext>
            </a:extLst>
          </p:cNvPr>
          <p:cNvSpPr>
            <a:spLocks noGrp="1"/>
          </p:cNvSpPr>
          <p:nvPr>
            <p:ph type="body" sz="quarter" idx="28" hasCustomPrompt="1"/>
          </p:nvPr>
        </p:nvSpPr>
        <p:spPr>
          <a:xfrm>
            <a:off x="612496" y="5392285"/>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4" name="Text Placeholder 3">
            <a:extLst>
              <a:ext uri="{FF2B5EF4-FFF2-40B4-BE49-F238E27FC236}">
                <a16:creationId xmlns:a16="http://schemas.microsoft.com/office/drawing/2014/main" id="{DBDE0FD0-2A71-405F-9C52-3EEDE1523587}"/>
              </a:ext>
            </a:extLst>
          </p:cNvPr>
          <p:cNvSpPr>
            <a:spLocks noGrp="1"/>
          </p:cNvSpPr>
          <p:nvPr>
            <p:ph type="body" sz="quarter" idx="29" hasCustomPrompt="1"/>
          </p:nvPr>
        </p:nvSpPr>
        <p:spPr>
          <a:xfrm>
            <a:off x="4532593" y="5392285"/>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7" name="Text Placeholder 3">
            <a:extLst>
              <a:ext uri="{FF2B5EF4-FFF2-40B4-BE49-F238E27FC236}">
                <a16:creationId xmlns:a16="http://schemas.microsoft.com/office/drawing/2014/main" id="{3ACAAB46-FDC8-4A20-90E9-531C9CC12AC0}"/>
              </a:ext>
            </a:extLst>
          </p:cNvPr>
          <p:cNvSpPr>
            <a:spLocks noGrp="1"/>
          </p:cNvSpPr>
          <p:nvPr>
            <p:ph type="body" sz="quarter" idx="30" hasCustomPrompt="1"/>
          </p:nvPr>
        </p:nvSpPr>
        <p:spPr>
          <a:xfrm>
            <a:off x="8452688" y="5392285"/>
            <a:ext cx="3108960" cy="825478"/>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37" name="Picture Placeholder 12">
            <a:extLst>
              <a:ext uri="{FF2B5EF4-FFF2-40B4-BE49-F238E27FC236}">
                <a16:creationId xmlns:a16="http://schemas.microsoft.com/office/drawing/2014/main" id="{784BE29B-5B08-4700-A4E8-2E37A91359C5}"/>
              </a:ext>
            </a:extLst>
          </p:cNvPr>
          <p:cNvSpPr>
            <a:spLocks noGrp="1" noChangeAspect="1"/>
          </p:cNvSpPr>
          <p:nvPr>
            <p:ph type="pic" sz="quarter" idx="14"/>
          </p:nvPr>
        </p:nvSpPr>
        <p:spPr>
          <a:xfrm>
            <a:off x="1810144" y="1857905"/>
            <a:ext cx="731520" cy="731520"/>
          </a:xfrm>
        </p:spPr>
        <p:txBody>
          <a:bodyPr>
            <a:normAutofit/>
          </a:bodyPr>
          <a:lstStyle>
            <a:lvl1pPr>
              <a:defRPr sz="1800"/>
            </a:lvl1pPr>
            <a:lvl2pPr>
              <a:defRPr sz="1200"/>
            </a:lvl2pPr>
          </a:lstStyle>
          <a:p>
            <a:pPr lvl="1"/>
            <a:r>
              <a:rPr lang="en-US"/>
              <a:t>Click icon to add picture</a:t>
            </a:r>
          </a:p>
        </p:txBody>
      </p:sp>
      <p:sp>
        <p:nvSpPr>
          <p:cNvPr id="38" name="Picture Placeholder 12">
            <a:extLst>
              <a:ext uri="{FF2B5EF4-FFF2-40B4-BE49-F238E27FC236}">
                <a16:creationId xmlns:a16="http://schemas.microsoft.com/office/drawing/2014/main" id="{C14EB9C5-F11C-4544-94C4-F04B82362F4B}"/>
              </a:ext>
            </a:extLst>
          </p:cNvPr>
          <p:cNvSpPr>
            <a:spLocks noGrp="1" noChangeAspect="1"/>
          </p:cNvSpPr>
          <p:nvPr>
            <p:ph type="pic" sz="quarter" idx="34"/>
          </p:nvPr>
        </p:nvSpPr>
        <p:spPr>
          <a:xfrm>
            <a:off x="1810144" y="4413877"/>
            <a:ext cx="731520" cy="731520"/>
          </a:xfrm>
        </p:spPr>
        <p:txBody>
          <a:bodyPr>
            <a:normAutofit/>
          </a:bodyPr>
          <a:lstStyle>
            <a:lvl1pPr>
              <a:defRPr sz="1800"/>
            </a:lvl1pPr>
            <a:lvl2pPr>
              <a:defRPr sz="1200"/>
            </a:lvl2pPr>
          </a:lstStyle>
          <a:p>
            <a:pPr lvl="1"/>
            <a:r>
              <a:rPr lang="en-US"/>
              <a:t>Click icon to add picture</a:t>
            </a:r>
          </a:p>
        </p:txBody>
      </p:sp>
      <p:sp>
        <p:nvSpPr>
          <p:cNvPr id="41" name="Picture Placeholder 12">
            <a:extLst>
              <a:ext uri="{FF2B5EF4-FFF2-40B4-BE49-F238E27FC236}">
                <a16:creationId xmlns:a16="http://schemas.microsoft.com/office/drawing/2014/main" id="{AD8AE800-FE4A-4F30-B08A-39A212D63984}"/>
              </a:ext>
            </a:extLst>
          </p:cNvPr>
          <p:cNvSpPr>
            <a:spLocks noGrp="1" noChangeAspect="1"/>
          </p:cNvSpPr>
          <p:nvPr>
            <p:ph type="pic" sz="quarter" idx="35"/>
          </p:nvPr>
        </p:nvSpPr>
        <p:spPr>
          <a:xfrm>
            <a:off x="5719790" y="1857905"/>
            <a:ext cx="731520" cy="731520"/>
          </a:xfrm>
        </p:spPr>
        <p:txBody>
          <a:bodyPr>
            <a:normAutofit/>
          </a:bodyPr>
          <a:lstStyle>
            <a:lvl1pPr>
              <a:defRPr sz="1800"/>
            </a:lvl1pPr>
            <a:lvl2pPr>
              <a:defRPr sz="1200"/>
            </a:lvl2pPr>
          </a:lstStyle>
          <a:p>
            <a:pPr lvl="1"/>
            <a:r>
              <a:rPr lang="en-US"/>
              <a:t>Click icon to add picture</a:t>
            </a:r>
          </a:p>
        </p:txBody>
      </p:sp>
      <p:sp>
        <p:nvSpPr>
          <p:cNvPr id="42" name="Picture Placeholder 12">
            <a:extLst>
              <a:ext uri="{FF2B5EF4-FFF2-40B4-BE49-F238E27FC236}">
                <a16:creationId xmlns:a16="http://schemas.microsoft.com/office/drawing/2014/main" id="{26821E79-5750-4AA1-BC62-9E59B69CFDA1}"/>
              </a:ext>
            </a:extLst>
          </p:cNvPr>
          <p:cNvSpPr>
            <a:spLocks noGrp="1" noChangeAspect="1"/>
          </p:cNvSpPr>
          <p:nvPr>
            <p:ph type="pic" sz="quarter" idx="36"/>
          </p:nvPr>
        </p:nvSpPr>
        <p:spPr>
          <a:xfrm>
            <a:off x="5730241" y="4413877"/>
            <a:ext cx="731520" cy="731520"/>
          </a:xfrm>
        </p:spPr>
        <p:txBody>
          <a:bodyPr>
            <a:normAutofit/>
          </a:bodyPr>
          <a:lstStyle>
            <a:lvl1pPr>
              <a:defRPr sz="1800"/>
            </a:lvl1pPr>
            <a:lvl2pPr>
              <a:defRPr sz="1200"/>
            </a:lvl2pPr>
          </a:lstStyle>
          <a:p>
            <a:pPr lvl="1"/>
            <a:r>
              <a:rPr lang="en-US"/>
              <a:t>Click icon to add picture</a:t>
            </a:r>
          </a:p>
        </p:txBody>
      </p:sp>
      <p:sp>
        <p:nvSpPr>
          <p:cNvPr id="43" name="Picture Placeholder 12">
            <a:extLst>
              <a:ext uri="{FF2B5EF4-FFF2-40B4-BE49-F238E27FC236}">
                <a16:creationId xmlns:a16="http://schemas.microsoft.com/office/drawing/2014/main" id="{7AE69DAB-A1CF-4426-86A2-1E53A38FBBE9}"/>
              </a:ext>
            </a:extLst>
          </p:cNvPr>
          <p:cNvSpPr>
            <a:spLocks noGrp="1" noChangeAspect="1"/>
          </p:cNvSpPr>
          <p:nvPr>
            <p:ph type="pic" sz="quarter" idx="37"/>
          </p:nvPr>
        </p:nvSpPr>
        <p:spPr>
          <a:xfrm>
            <a:off x="9650335" y="1857905"/>
            <a:ext cx="731520" cy="731520"/>
          </a:xfrm>
        </p:spPr>
        <p:txBody>
          <a:bodyPr>
            <a:normAutofit/>
          </a:bodyPr>
          <a:lstStyle>
            <a:lvl1pPr>
              <a:defRPr sz="1800"/>
            </a:lvl1pPr>
            <a:lvl2pPr>
              <a:defRPr sz="1200"/>
            </a:lvl2pPr>
          </a:lstStyle>
          <a:p>
            <a:pPr lvl="1"/>
            <a:r>
              <a:rPr lang="en-US"/>
              <a:t>Click icon to add picture</a:t>
            </a:r>
          </a:p>
        </p:txBody>
      </p:sp>
      <p:sp>
        <p:nvSpPr>
          <p:cNvPr id="44" name="Picture Placeholder 12">
            <a:extLst>
              <a:ext uri="{FF2B5EF4-FFF2-40B4-BE49-F238E27FC236}">
                <a16:creationId xmlns:a16="http://schemas.microsoft.com/office/drawing/2014/main" id="{02A04F72-B967-4FC9-9771-49A17D170A9E}"/>
              </a:ext>
            </a:extLst>
          </p:cNvPr>
          <p:cNvSpPr>
            <a:spLocks noGrp="1" noChangeAspect="1"/>
          </p:cNvSpPr>
          <p:nvPr>
            <p:ph type="pic" sz="quarter" idx="38"/>
          </p:nvPr>
        </p:nvSpPr>
        <p:spPr>
          <a:xfrm>
            <a:off x="9650335" y="4413877"/>
            <a:ext cx="731520" cy="731520"/>
          </a:xfrm>
        </p:spPr>
        <p:txBody>
          <a:bodyPr>
            <a:normAutofit/>
          </a:bodyPr>
          <a:lstStyle>
            <a:lvl1pPr>
              <a:defRPr sz="1800"/>
            </a:lvl1pPr>
            <a:lvl2pPr>
              <a:defRPr sz="1200"/>
            </a:lvl2pPr>
          </a:lstStyle>
          <a:p>
            <a:pPr lvl="1"/>
            <a:r>
              <a:rPr lang="en-US"/>
              <a:t>Click icon to add picture</a:t>
            </a:r>
          </a:p>
        </p:txBody>
      </p:sp>
      <p:sp>
        <p:nvSpPr>
          <p:cNvPr id="20" name="Picture Placeholder 3">
            <a:extLst>
              <a:ext uri="{FF2B5EF4-FFF2-40B4-BE49-F238E27FC236}">
                <a16:creationId xmlns:a16="http://schemas.microsoft.com/office/drawing/2014/main" id="{41D633D7-CBF0-4819-9F41-46E4F8628739}"/>
              </a:ext>
            </a:extLst>
          </p:cNvPr>
          <p:cNvSpPr>
            <a:spLocks noGrp="1"/>
          </p:cNvSpPr>
          <p:nvPr>
            <p:ph type="pic" sz="quarter" idx="48" hasCustomPrompt="1"/>
          </p:nvPr>
        </p:nvSpPr>
        <p:spPr>
          <a:xfrm>
            <a:off x="4111752" y="1842194"/>
            <a:ext cx="18288" cy="1828800"/>
          </a:xfrm>
          <a:solidFill>
            <a:schemeClr val="tx1">
              <a:lumMod val="20000"/>
              <a:lumOff val="80000"/>
            </a:schemeClr>
          </a:solidFill>
        </p:spPr>
        <p:txBody>
          <a:bodyPr/>
          <a:lstStyle/>
          <a:p>
            <a:r>
              <a:rPr lang="en-US"/>
              <a:t> </a:t>
            </a:r>
          </a:p>
        </p:txBody>
      </p:sp>
      <p:sp>
        <p:nvSpPr>
          <p:cNvPr id="21" name="Picture Placeholder 3">
            <a:extLst>
              <a:ext uri="{FF2B5EF4-FFF2-40B4-BE49-F238E27FC236}">
                <a16:creationId xmlns:a16="http://schemas.microsoft.com/office/drawing/2014/main" id="{07D0A27A-62C4-42E8-A03F-F0BD2B36A515}"/>
              </a:ext>
            </a:extLst>
          </p:cNvPr>
          <p:cNvSpPr>
            <a:spLocks noGrp="1"/>
          </p:cNvSpPr>
          <p:nvPr>
            <p:ph type="pic" sz="quarter" idx="49" hasCustomPrompt="1"/>
          </p:nvPr>
        </p:nvSpPr>
        <p:spPr>
          <a:xfrm>
            <a:off x="8061867" y="1828800"/>
            <a:ext cx="18288" cy="1828800"/>
          </a:xfrm>
          <a:solidFill>
            <a:schemeClr val="tx1">
              <a:lumMod val="20000"/>
              <a:lumOff val="80000"/>
            </a:schemeClr>
          </a:solidFill>
        </p:spPr>
        <p:txBody>
          <a:bodyPr/>
          <a:lstStyle/>
          <a:p>
            <a:r>
              <a:rPr lang="en-US"/>
              <a:t> </a:t>
            </a:r>
          </a:p>
        </p:txBody>
      </p:sp>
      <p:sp>
        <p:nvSpPr>
          <p:cNvPr id="22" name="Picture Placeholder 3">
            <a:extLst>
              <a:ext uri="{FF2B5EF4-FFF2-40B4-BE49-F238E27FC236}">
                <a16:creationId xmlns:a16="http://schemas.microsoft.com/office/drawing/2014/main" id="{E43DB876-9255-4928-87CD-6DD3FE82D1B8}"/>
              </a:ext>
            </a:extLst>
          </p:cNvPr>
          <p:cNvSpPr>
            <a:spLocks noGrp="1"/>
          </p:cNvSpPr>
          <p:nvPr>
            <p:ph type="pic" sz="quarter" idx="51" hasCustomPrompt="1"/>
          </p:nvPr>
        </p:nvSpPr>
        <p:spPr>
          <a:xfrm rot="16200000">
            <a:off x="6086857" y="-1438702"/>
            <a:ext cx="18288" cy="10972800"/>
          </a:xfrm>
          <a:solidFill>
            <a:schemeClr val="tx1">
              <a:lumMod val="20000"/>
              <a:lumOff val="80000"/>
            </a:schemeClr>
          </a:solidFill>
        </p:spPr>
        <p:txBody>
          <a:bodyPr/>
          <a:lstStyle/>
          <a:p>
            <a:r>
              <a:rPr lang="en-US"/>
              <a:t> </a:t>
            </a:r>
          </a:p>
        </p:txBody>
      </p:sp>
      <p:sp>
        <p:nvSpPr>
          <p:cNvPr id="29" name="Picture Placeholder 3">
            <a:extLst>
              <a:ext uri="{FF2B5EF4-FFF2-40B4-BE49-F238E27FC236}">
                <a16:creationId xmlns:a16="http://schemas.microsoft.com/office/drawing/2014/main" id="{27B36080-EE14-4177-9F55-8CFBDC2A6D1A}"/>
              </a:ext>
            </a:extLst>
          </p:cNvPr>
          <p:cNvSpPr>
            <a:spLocks noGrp="1"/>
          </p:cNvSpPr>
          <p:nvPr>
            <p:ph type="pic" sz="quarter" idx="52" hasCustomPrompt="1"/>
          </p:nvPr>
        </p:nvSpPr>
        <p:spPr>
          <a:xfrm>
            <a:off x="4100919" y="4424401"/>
            <a:ext cx="18288" cy="1828800"/>
          </a:xfrm>
          <a:solidFill>
            <a:schemeClr val="tx1">
              <a:lumMod val="20000"/>
              <a:lumOff val="80000"/>
            </a:schemeClr>
          </a:solidFill>
        </p:spPr>
        <p:txBody>
          <a:bodyPr/>
          <a:lstStyle/>
          <a:p>
            <a:r>
              <a:rPr lang="en-US"/>
              <a:t> </a:t>
            </a:r>
          </a:p>
        </p:txBody>
      </p:sp>
      <p:sp>
        <p:nvSpPr>
          <p:cNvPr id="33" name="Picture Placeholder 3">
            <a:extLst>
              <a:ext uri="{FF2B5EF4-FFF2-40B4-BE49-F238E27FC236}">
                <a16:creationId xmlns:a16="http://schemas.microsoft.com/office/drawing/2014/main" id="{6F18CEFA-F58B-49B5-920A-2BB484BDEA9E}"/>
              </a:ext>
            </a:extLst>
          </p:cNvPr>
          <p:cNvSpPr>
            <a:spLocks noGrp="1"/>
          </p:cNvSpPr>
          <p:nvPr>
            <p:ph type="pic" sz="quarter" idx="53" hasCustomPrompt="1"/>
          </p:nvPr>
        </p:nvSpPr>
        <p:spPr>
          <a:xfrm>
            <a:off x="8051034" y="4411007"/>
            <a:ext cx="18288" cy="1828800"/>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3861396830"/>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icon 8 sectio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09600"/>
            <a:ext cx="10297452" cy="443198"/>
          </a:xfrm>
        </p:spPr>
        <p:txBody>
          <a:bodyPr>
            <a:no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0460" y="2971064"/>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27" name="Text Placeholder 3">
            <a:extLst>
              <a:ext uri="{FF2B5EF4-FFF2-40B4-BE49-F238E27FC236}">
                <a16:creationId xmlns:a16="http://schemas.microsoft.com/office/drawing/2014/main" id="{DF03F7C7-5E4F-4AF8-99FF-2ED5C80BC8F7}"/>
              </a:ext>
            </a:extLst>
          </p:cNvPr>
          <p:cNvSpPr>
            <a:spLocks noGrp="1"/>
          </p:cNvSpPr>
          <p:nvPr>
            <p:ph type="body" sz="quarter" idx="30" hasCustomPrompt="1"/>
          </p:nvPr>
        </p:nvSpPr>
        <p:spPr>
          <a:xfrm>
            <a:off x="3521545" y="2971064"/>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28" name="Text Placeholder 3">
            <a:extLst>
              <a:ext uri="{FF2B5EF4-FFF2-40B4-BE49-F238E27FC236}">
                <a16:creationId xmlns:a16="http://schemas.microsoft.com/office/drawing/2014/main" id="{7B5803BC-F9B7-4ADF-8D9A-02BBBDCC249D}"/>
              </a:ext>
            </a:extLst>
          </p:cNvPr>
          <p:cNvSpPr>
            <a:spLocks noGrp="1"/>
          </p:cNvSpPr>
          <p:nvPr>
            <p:ph type="body" sz="quarter" idx="31" hasCustomPrompt="1"/>
          </p:nvPr>
        </p:nvSpPr>
        <p:spPr>
          <a:xfrm>
            <a:off x="6416534" y="2971064"/>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30" name="Text Placeholder 3">
            <a:extLst>
              <a:ext uri="{FF2B5EF4-FFF2-40B4-BE49-F238E27FC236}">
                <a16:creationId xmlns:a16="http://schemas.microsoft.com/office/drawing/2014/main" id="{0494C025-8E35-49F8-953C-A6B78A8942DA}"/>
              </a:ext>
            </a:extLst>
          </p:cNvPr>
          <p:cNvSpPr>
            <a:spLocks noGrp="1"/>
          </p:cNvSpPr>
          <p:nvPr>
            <p:ph type="body" sz="quarter" idx="32" hasCustomPrompt="1"/>
          </p:nvPr>
        </p:nvSpPr>
        <p:spPr>
          <a:xfrm>
            <a:off x="9318148" y="2971064"/>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36" name="Text Placeholder 3">
            <a:extLst>
              <a:ext uri="{FF2B5EF4-FFF2-40B4-BE49-F238E27FC236}">
                <a16:creationId xmlns:a16="http://schemas.microsoft.com/office/drawing/2014/main" id="{878EE201-6F6E-46E0-B2AC-D0570C83D61A}"/>
              </a:ext>
            </a:extLst>
          </p:cNvPr>
          <p:cNvSpPr>
            <a:spLocks noGrp="1"/>
          </p:cNvSpPr>
          <p:nvPr>
            <p:ph type="body" sz="quarter" idx="33" hasCustomPrompt="1"/>
          </p:nvPr>
        </p:nvSpPr>
        <p:spPr>
          <a:xfrm>
            <a:off x="612548" y="5395035"/>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45" name="Text Placeholder 3">
            <a:extLst>
              <a:ext uri="{FF2B5EF4-FFF2-40B4-BE49-F238E27FC236}">
                <a16:creationId xmlns:a16="http://schemas.microsoft.com/office/drawing/2014/main" id="{F1451F72-A88B-4072-822A-EDC4DCC7A7ED}"/>
              </a:ext>
            </a:extLst>
          </p:cNvPr>
          <p:cNvSpPr>
            <a:spLocks noGrp="1"/>
          </p:cNvSpPr>
          <p:nvPr>
            <p:ph type="body" sz="quarter" idx="38" hasCustomPrompt="1"/>
          </p:nvPr>
        </p:nvSpPr>
        <p:spPr>
          <a:xfrm>
            <a:off x="3521545" y="5395035"/>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46" name="Text Placeholder 3">
            <a:extLst>
              <a:ext uri="{FF2B5EF4-FFF2-40B4-BE49-F238E27FC236}">
                <a16:creationId xmlns:a16="http://schemas.microsoft.com/office/drawing/2014/main" id="{DA68EFC4-470A-4D36-A251-03AD7863CEBA}"/>
              </a:ext>
            </a:extLst>
          </p:cNvPr>
          <p:cNvSpPr>
            <a:spLocks noGrp="1"/>
          </p:cNvSpPr>
          <p:nvPr>
            <p:ph type="body" sz="quarter" idx="39" hasCustomPrompt="1"/>
          </p:nvPr>
        </p:nvSpPr>
        <p:spPr>
          <a:xfrm>
            <a:off x="6416534" y="5395035"/>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47" name="Text Placeholder 3">
            <a:extLst>
              <a:ext uri="{FF2B5EF4-FFF2-40B4-BE49-F238E27FC236}">
                <a16:creationId xmlns:a16="http://schemas.microsoft.com/office/drawing/2014/main" id="{5E9C8046-8366-484E-B700-22ED75058869}"/>
              </a:ext>
            </a:extLst>
          </p:cNvPr>
          <p:cNvSpPr>
            <a:spLocks noGrp="1"/>
          </p:cNvSpPr>
          <p:nvPr>
            <p:ph type="body" sz="quarter" idx="40" hasCustomPrompt="1"/>
          </p:nvPr>
        </p:nvSpPr>
        <p:spPr>
          <a:xfrm>
            <a:off x="9330236" y="5395035"/>
            <a:ext cx="2249424" cy="809952"/>
          </a:xfrm>
        </p:spPr>
        <p:txBody>
          <a:bodyPr>
            <a:noAutofit/>
          </a:bodyPr>
          <a:lstStyle>
            <a:lvl1pPr algn="ctr">
              <a:defRPr sz="1800"/>
            </a:lvl1pPr>
            <a:lvl2pPr algn="ctr">
              <a:defRPr sz="1800"/>
            </a:lvl2pPr>
            <a:lvl3pPr algn="ctr">
              <a:defRPr/>
            </a:lvl3pPr>
            <a:lvl4pPr algn="ctr">
              <a:defRPr/>
            </a:lvl4pPr>
            <a:lvl5pPr algn="ctr">
              <a:defRPr/>
            </a:lvl5pPr>
          </a:lstStyle>
          <a:p>
            <a:pPr lvl="0"/>
            <a:r>
              <a:rPr lang="en-US"/>
              <a:t>Heading</a:t>
            </a:r>
          </a:p>
          <a:p>
            <a:pPr lvl="1"/>
            <a:r>
              <a:rPr lang="en-US"/>
              <a:t>Lorem ipsum dolor sit </a:t>
            </a:r>
            <a:r>
              <a:rPr lang="en-US" err="1"/>
              <a:t>amet</a:t>
            </a:r>
            <a:r>
              <a:rPr lang="en-US"/>
              <a:t>, </a:t>
            </a:r>
            <a:r>
              <a:rPr lang="en-US" err="1"/>
              <a:t>consectetuer</a:t>
            </a:r>
            <a:r>
              <a:rPr lang="en-US"/>
              <a:t>.</a:t>
            </a:r>
          </a:p>
        </p:txBody>
      </p:sp>
      <p:sp>
        <p:nvSpPr>
          <p:cNvPr id="48" name="Picture Placeholder 12">
            <a:extLst>
              <a:ext uri="{FF2B5EF4-FFF2-40B4-BE49-F238E27FC236}">
                <a16:creationId xmlns:a16="http://schemas.microsoft.com/office/drawing/2014/main" id="{5AF0F26C-C4FA-4B4C-BE5F-FABEE1D66A95}"/>
              </a:ext>
            </a:extLst>
          </p:cNvPr>
          <p:cNvSpPr>
            <a:spLocks noGrp="1" noChangeAspect="1"/>
          </p:cNvSpPr>
          <p:nvPr>
            <p:ph type="pic" sz="quarter" idx="14"/>
          </p:nvPr>
        </p:nvSpPr>
        <p:spPr>
          <a:xfrm>
            <a:off x="1359412" y="2004848"/>
            <a:ext cx="731520" cy="731520"/>
          </a:xfrm>
        </p:spPr>
        <p:txBody>
          <a:bodyPr>
            <a:normAutofit/>
          </a:bodyPr>
          <a:lstStyle>
            <a:lvl1pPr>
              <a:defRPr sz="1800"/>
            </a:lvl1pPr>
            <a:lvl2pPr>
              <a:defRPr sz="1200"/>
            </a:lvl2pPr>
          </a:lstStyle>
          <a:p>
            <a:pPr lvl="1"/>
            <a:r>
              <a:rPr lang="en-US"/>
              <a:t>Click icon to add picture</a:t>
            </a:r>
          </a:p>
        </p:txBody>
      </p:sp>
      <p:sp>
        <p:nvSpPr>
          <p:cNvPr id="49" name="Picture Placeholder 12">
            <a:extLst>
              <a:ext uri="{FF2B5EF4-FFF2-40B4-BE49-F238E27FC236}">
                <a16:creationId xmlns:a16="http://schemas.microsoft.com/office/drawing/2014/main" id="{9C3FCBB2-9E80-4B7A-8C78-074DAF7846AB}"/>
              </a:ext>
            </a:extLst>
          </p:cNvPr>
          <p:cNvSpPr>
            <a:spLocks noGrp="1" noChangeAspect="1"/>
          </p:cNvSpPr>
          <p:nvPr>
            <p:ph type="pic" sz="quarter" idx="34"/>
          </p:nvPr>
        </p:nvSpPr>
        <p:spPr>
          <a:xfrm>
            <a:off x="1416562" y="4416627"/>
            <a:ext cx="731520" cy="731520"/>
          </a:xfrm>
        </p:spPr>
        <p:txBody>
          <a:bodyPr>
            <a:normAutofit/>
          </a:bodyPr>
          <a:lstStyle>
            <a:lvl1pPr>
              <a:defRPr sz="1800"/>
            </a:lvl1pPr>
            <a:lvl2pPr>
              <a:defRPr sz="1200"/>
            </a:lvl2pPr>
          </a:lstStyle>
          <a:p>
            <a:pPr lvl="1"/>
            <a:r>
              <a:rPr lang="en-US"/>
              <a:t>Click icon to add picture</a:t>
            </a:r>
          </a:p>
        </p:txBody>
      </p:sp>
      <p:sp>
        <p:nvSpPr>
          <p:cNvPr id="50" name="Picture Placeholder 12">
            <a:extLst>
              <a:ext uri="{FF2B5EF4-FFF2-40B4-BE49-F238E27FC236}">
                <a16:creationId xmlns:a16="http://schemas.microsoft.com/office/drawing/2014/main" id="{271E2035-0AFD-469F-A9C2-2A3A61BC9FB9}"/>
              </a:ext>
            </a:extLst>
          </p:cNvPr>
          <p:cNvSpPr>
            <a:spLocks noGrp="1" noChangeAspect="1"/>
          </p:cNvSpPr>
          <p:nvPr>
            <p:ph type="pic" sz="quarter" idx="41"/>
          </p:nvPr>
        </p:nvSpPr>
        <p:spPr>
          <a:xfrm>
            <a:off x="4280497" y="2004847"/>
            <a:ext cx="731520" cy="731520"/>
          </a:xfrm>
        </p:spPr>
        <p:txBody>
          <a:bodyPr>
            <a:normAutofit/>
          </a:bodyPr>
          <a:lstStyle>
            <a:lvl1pPr>
              <a:defRPr sz="1800"/>
            </a:lvl1pPr>
            <a:lvl2pPr>
              <a:defRPr sz="1200"/>
            </a:lvl2pPr>
          </a:lstStyle>
          <a:p>
            <a:pPr lvl="1"/>
            <a:r>
              <a:rPr lang="en-US"/>
              <a:t>Click icon to add picture</a:t>
            </a:r>
          </a:p>
        </p:txBody>
      </p:sp>
      <p:sp>
        <p:nvSpPr>
          <p:cNvPr id="51" name="Picture Placeholder 12">
            <a:extLst>
              <a:ext uri="{FF2B5EF4-FFF2-40B4-BE49-F238E27FC236}">
                <a16:creationId xmlns:a16="http://schemas.microsoft.com/office/drawing/2014/main" id="{1EC1D056-226D-4CAC-9267-80536B555BDF}"/>
              </a:ext>
            </a:extLst>
          </p:cNvPr>
          <p:cNvSpPr>
            <a:spLocks noGrp="1" noChangeAspect="1"/>
          </p:cNvSpPr>
          <p:nvPr>
            <p:ph type="pic" sz="quarter" idx="42"/>
          </p:nvPr>
        </p:nvSpPr>
        <p:spPr>
          <a:xfrm>
            <a:off x="4280497" y="4416627"/>
            <a:ext cx="731520" cy="731520"/>
          </a:xfrm>
        </p:spPr>
        <p:txBody>
          <a:bodyPr>
            <a:normAutofit/>
          </a:bodyPr>
          <a:lstStyle>
            <a:lvl1pPr>
              <a:defRPr sz="1800"/>
            </a:lvl1pPr>
            <a:lvl2pPr>
              <a:defRPr sz="1200"/>
            </a:lvl2pPr>
          </a:lstStyle>
          <a:p>
            <a:pPr lvl="1"/>
            <a:r>
              <a:rPr lang="en-US"/>
              <a:t>Click icon to add picture</a:t>
            </a:r>
          </a:p>
        </p:txBody>
      </p:sp>
      <p:sp>
        <p:nvSpPr>
          <p:cNvPr id="52" name="Picture Placeholder 12">
            <a:extLst>
              <a:ext uri="{FF2B5EF4-FFF2-40B4-BE49-F238E27FC236}">
                <a16:creationId xmlns:a16="http://schemas.microsoft.com/office/drawing/2014/main" id="{59DD9AA8-4AB8-43C0-A7A2-8023DA0D94D9}"/>
              </a:ext>
            </a:extLst>
          </p:cNvPr>
          <p:cNvSpPr>
            <a:spLocks noGrp="1" noChangeAspect="1"/>
          </p:cNvSpPr>
          <p:nvPr>
            <p:ph type="pic" sz="quarter" idx="43"/>
          </p:nvPr>
        </p:nvSpPr>
        <p:spPr>
          <a:xfrm>
            <a:off x="7175486" y="2004848"/>
            <a:ext cx="731520" cy="731520"/>
          </a:xfrm>
        </p:spPr>
        <p:txBody>
          <a:bodyPr>
            <a:normAutofit/>
          </a:bodyPr>
          <a:lstStyle>
            <a:lvl1pPr>
              <a:defRPr sz="1800"/>
            </a:lvl1pPr>
            <a:lvl2pPr>
              <a:defRPr sz="1200"/>
            </a:lvl2pPr>
          </a:lstStyle>
          <a:p>
            <a:pPr lvl="1"/>
            <a:r>
              <a:rPr lang="en-US"/>
              <a:t>Click icon to add picture</a:t>
            </a:r>
          </a:p>
        </p:txBody>
      </p:sp>
      <p:sp>
        <p:nvSpPr>
          <p:cNvPr id="53" name="Picture Placeholder 12">
            <a:extLst>
              <a:ext uri="{FF2B5EF4-FFF2-40B4-BE49-F238E27FC236}">
                <a16:creationId xmlns:a16="http://schemas.microsoft.com/office/drawing/2014/main" id="{5829C865-3A41-4177-BBCA-D4798190655C}"/>
              </a:ext>
            </a:extLst>
          </p:cNvPr>
          <p:cNvSpPr>
            <a:spLocks noGrp="1" noChangeAspect="1"/>
          </p:cNvSpPr>
          <p:nvPr>
            <p:ph type="pic" sz="quarter" idx="44"/>
          </p:nvPr>
        </p:nvSpPr>
        <p:spPr>
          <a:xfrm>
            <a:off x="7175486" y="4416627"/>
            <a:ext cx="731520" cy="731520"/>
          </a:xfrm>
        </p:spPr>
        <p:txBody>
          <a:bodyPr>
            <a:normAutofit/>
          </a:bodyPr>
          <a:lstStyle>
            <a:lvl1pPr>
              <a:defRPr sz="1800"/>
            </a:lvl1pPr>
            <a:lvl2pPr>
              <a:defRPr sz="1200"/>
            </a:lvl2pPr>
          </a:lstStyle>
          <a:p>
            <a:pPr lvl="1"/>
            <a:r>
              <a:rPr lang="en-US"/>
              <a:t>Click icon to add picture</a:t>
            </a:r>
          </a:p>
        </p:txBody>
      </p:sp>
      <p:sp>
        <p:nvSpPr>
          <p:cNvPr id="54" name="Picture Placeholder 12">
            <a:extLst>
              <a:ext uri="{FF2B5EF4-FFF2-40B4-BE49-F238E27FC236}">
                <a16:creationId xmlns:a16="http://schemas.microsoft.com/office/drawing/2014/main" id="{59B443DF-6115-4F80-B2F9-56ACC5CCDFF8}"/>
              </a:ext>
            </a:extLst>
          </p:cNvPr>
          <p:cNvSpPr>
            <a:spLocks noGrp="1" noChangeAspect="1"/>
          </p:cNvSpPr>
          <p:nvPr>
            <p:ph type="pic" sz="quarter" idx="45"/>
          </p:nvPr>
        </p:nvSpPr>
        <p:spPr>
          <a:xfrm>
            <a:off x="10077100" y="2004848"/>
            <a:ext cx="731520" cy="731520"/>
          </a:xfrm>
        </p:spPr>
        <p:txBody>
          <a:bodyPr>
            <a:normAutofit/>
          </a:bodyPr>
          <a:lstStyle>
            <a:lvl1pPr>
              <a:defRPr sz="1800"/>
            </a:lvl1pPr>
            <a:lvl2pPr>
              <a:defRPr sz="1200"/>
            </a:lvl2pPr>
          </a:lstStyle>
          <a:p>
            <a:pPr lvl="1"/>
            <a:r>
              <a:rPr lang="en-US"/>
              <a:t>Click icon to add picture</a:t>
            </a:r>
          </a:p>
        </p:txBody>
      </p:sp>
      <p:sp>
        <p:nvSpPr>
          <p:cNvPr id="55" name="Picture Placeholder 12">
            <a:extLst>
              <a:ext uri="{FF2B5EF4-FFF2-40B4-BE49-F238E27FC236}">
                <a16:creationId xmlns:a16="http://schemas.microsoft.com/office/drawing/2014/main" id="{934A5AC9-F10C-4DBF-95EF-2685C6EE8A54}"/>
              </a:ext>
            </a:extLst>
          </p:cNvPr>
          <p:cNvSpPr>
            <a:spLocks noGrp="1" noChangeAspect="1"/>
          </p:cNvSpPr>
          <p:nvPr>
            <p:ph type="pic" sz="quarter" idx="46"/>
          </p:nvPr>
        </p:nvSpPr>
        <p:spPr>
          <a:xfrm>
            <a:off x="10134250" y="4416627"/>
            <a:ext cx="731520" cy="731520"/>
          </a:xfrm>
        </p:spPr>
        <p:txBody>
          <a:bodyPr>
            <a:normAutofit/>
          </a:bodyPr>
          <a:lstStyle>
            <a:lvl1pPr>
              <a:defRPr sz="1800"/>
            </a:lvl1pPr>
            <a:lvl2pPr>
              <a:defRPr sz="1200"/>
            </a:lvl2pPr>
          </a:lstStyle>
          <a:p>
            <a:pPr lvl="1"/>
            <a:r>
              <a:rPr lang="en-US"/>
              <a:t>Click icon to add picture</a:t>
            </a:r>
          </a:p>
        </p:txBody>
      </p:sp>
      <p:sp>
        <p:nvSpPr>
          <p:cNvPr id="26" name="Picture Placeholder 3">
            <a:extLst>
              <a:ext uri="{FF2B5EF4-FFF2-40B4-BE49-F238E27FC236}">
                <a16:creationId xmlns:a16="http://schemas.microsoft.com/office/drawing/2014/main" id="{9681B445-30C4-4782-BEF9-ED099BEF4E2F}"/>
              </a:ext>
            </a:extLst>
          </p:cNvPr>
          <p:cNvSpPr>
            <a:spLocks noGrp="1"/>
          </p:cNvSpPr>
          <p:nvPr>
            <p:ph type="pic" sz="quarter" idx="48" hasCustomPrompt="1"/>
          </p:nvPr>
        </p:nvSpPr>
        <p:spPr>
          <a:xfrm>
            <a:off x="3169400" y="2029596"/>
            <a:ext cx="18288" cy="1828800"/>
          </a:xfrm>
          <a:solidFill>
            <a:schemeClr val="tx1">
              <a:lumMod val="20000"/>
              <a:lumOff val="80000"/>
            </a:schemeClr>
          </a:solidFill>
        </p:spPr>
        <p:txBody>
          <a:bodyPr/>
          <a:lstStyle/>
          <a:p>
            <a:r>
              <a:rPr lang="en-US"/>
              <a:t> </a:t>
            </a:r>
          </a:p>
        </p:txBody>
      </p:sp>
      <p:sp>
        <p:nvSpPr>
          <p:cNvPr id="29" name="Picture Placeholder 3">
            <a:extLst>
              <a:ext uri="{FF2B5EF4-FFF2-40B4-BE49-F238E27FC236}">
                <a16:creationId xmlns:a16="http://schemas.microsoft.com/office/drawing/2014/main" id="{1FB46385-0D73-431E-AFC0-66970AD7A556}"/>
              </a:ext>
            </a:extLst>
          </p:cNvPr>
          <p:cNvSpPr>
            <a:spLocks noGrp="1"/>
          </p:cNvSpPr>
          <p:nvPr>
            <p:ph type="pic" sz="quarter" idx="49" hasCustomPrompt="1"/>
          </p:nvPr>
        </p:nvSpPr>
        <p:spPr>
          <a:xfrm>
            <a:off x="6090893" y="2016202"/>
            <a:ext cx="18288" cy="1828800"/>
          </a:xfrm>
          <a:solidFill>
            <a:schemeClr val="tx1">
              <a:lumMod val="20000"/>
              <a:lumOff val="80000"/>
            </a:schemeClr>
          </a:solidFill>
        </p:spPr>
        <p:txBody>
          <a:bodyPr/>
          <a:lstStyle/>
          <a:p>
            <a:r>
              <a:rPr lang="en-US"/>
              <a:t> </a:t>
            </a:r>
          </a:p>
        </p:txBody>
      </p:sp>
      <p:sp>
        <p:nvSpPr>
          <p:cNvPr id="31" name="Picture Placeholder 3">
            <a:extLst>
              <a:ext uri="{FF2B5EF4-FFF2-40B4-BE49-F238E27FC236}">
                <a16:creationId xmlns:a16="http://schemas.microsoft.com/office/drawing/2014/main" id="{43DFFEE2-641D-496B-AF63-AA19C1B9EECE}"/>
              </a:ext>
            </a:extLst>
          </p:cNvPr>
          <p:cNvSpPr>
            <a:spLocks noGrp="1"/>
          </p:cNvSpPr>
          <p:nvPr>
            <p:ph type="pic" sz="quarter" idx="51" hasCustomPrompt="1"/>
          </p:nvPr>
        </p:nvSpPr>
        <p:spPr>
          <a:xfrm rot="16200000">
            <a:off x="6086857" y="-1345742"/>
            <a:ext cx="18288" cy="10972800"/>
          </a:xfrm>
          <a:solidFill>
            <a:schemeClr val="tx1">
              <a:lumMod val="20000"/>
              <a:lumOff val="80000"/>
            </a:schemeClr>
          </a:solidFill>
        </p:spPr>
        <p:txBody>
          <a:bodyPr/>
          <a:lstStyle/>
          <a:p>
            <a:r>
              <a:rPr lang="en-US"/>
              <a:t> </a:t>
            </a:r>
          </a:p>
        </p:txBody>
      </p:sp>
      <p:sp>
        <p:nvSpPr>
          <p:cNvPr id="32" name="Picture Placeholder 3">
            <a:extLst>
              <a:ext uri="{FF2B5EF4-FFF2-40B4-BE49-F238E27FC236}">
                <a16:creationId xmlns:a16="http://schemas.microsoft.com/office/drawing/2014/main" id="{4EA00925-8997-4BEC-B657-194D69DBC256}"/>
              </a:ext>
            </a:extLst>
          </p:cNvPr>
          <p:cNvSpPr>
            <a:spLocks noGrp="1"/>
          </p:cNvSpPr>
          <p:nvPr>
            <p:ph type="pic" sz="quarter" idx="52" hasCustomPrompt="1"/>
          </p:nvPr>
        </p:nvSpPr>
        <p:spPr>
          <a:xfrm>
            <a:off x="8986261" y="2016202"/>
            <a:ext cx="18288" cy="1828800"/>
          </a:xfrm>
          <a:solidFill>
            <a:schemeClr val="tx1">
              <a:lumMod val="20000"/>
              <a:lumOff val="80000"/>
            </a:schemeClr>
          </a:solidFill>
        </p:spPr>
        <p:txBody>
          <a:bodyPr/>
          <a:lstStyle/>
          <a:p>
            <a:r>
              <a:rPr lang="en-US"/>
              <a:t> </a:t>
            </a:r>
          </a:p>
        </p:txBody>
      </p:sp>
      <p:sp>
        <p:nvSpPr>
          <p:cNvPr id="33" name="Picture Placeholder 3">
            <a:extLst>
              <a:ext uri="{FF2B5EF4-FFF2-40B4-BE49-F238E27FC236}">
                <a16:creationId xmlns:a16="http://schemas.microsoft.com/office/drawing/2014/main" id="{B95E85E0-AEF0-4CA3-B6B1-356EB1E85629}"/>
              </a:ext>
            </a:extLst>
          </p:cNvPr>
          <p:cNvSpPr>
            <a:spLocks noGrp="1"/>
          </p:cNvSpPr>
          <p:nvPr>
            <p:ph type="pic" sz="quarter" idx="53" hasCustomPrompt="1"/>
          </p:nvPr>
        </p:nvSpPr>
        <p:spPr>
          <a:xfrm>
            <a:off x="3169400" y="4432378"/>
            <a:ext cx="18288" cy="1828800"/>
          </a:xfrm>
          <a:solidFill>
            <a:schemeClr val="tx1">
              <a:lumMod val="20000"/>
              <a:lumOff val="80000"/>
            </a:schemeClr>
          </a:solidFill>
        </p:spPr>
        <p:txBody>
          <a:bodyPr/>
          <a:lstStyle/>
          <a:p>
            <a:r>
              <a:rPr lang="en-US"/>
              <a:t> </a:t>
            </a:r>
          </a:p>
        </p:txBody>
      </p:sp>
      <p:sp>
        <p:nvSpPr>
          <p:cNvPr id="34" name="Picture Placeholder 3">
            <a:extLst>
              <a:ext uri="{FF2B5EF4-FFF2-40B4-BE49-F238E27FC236}">
                <a16:creationId xmlns:a16="http://schemas.microsoft.com/office/drawing/2014/main" id="{97558BA3-8352-4581-B80C-01AEDD33F5F1}"/>
              </a:ext>
            </a:extLst>
          </p:cNvPr>
          <p:cNvSpPr>
            <a:spLocks noGrp="1"/>
          </p:cNvSpPr>
          <p:nvPr>
            <p:ph type="pic" sz="quarter" idx="54" hasCustomPrompt="1"/>
          </p:nvPr>
        </p:nvSpPr>
        <p:spPr>
          <a:xfrm>
            <a:off x="6090893" y="4418984"/>
            <a:ext cx="18288" cy="1828800"/>
          </a:xfrm>
          <a:solidFill>
            <a:schemeClr val="tx1">
              <a:lumMod val="20000"/>
              <a:lumOff val="80000"/>
            </a:schemeClr>
          </a:solidFill>
        </p:spPr>
        <p:txBody>
          <a:bodyPr/>
          <a:lstStyle/>
          <a:p>
            <a:r>
              <a:rPr lang="en-US"/>
              <a:t> </a:t>
            </a:r>
          </a:p>
        </p:txBody>
      </p:sp>
      <p:sp>
        <p:nvSpPr>
          <p:cNvPr id="35" name="Picture Placeholder 3">
            <a:extLst>
              <a:ext uri="{FF2B5EF4-FFF2-40B4-BE49-F238E27FC236}">
                <a16:creationId xmlns:a16="http://schemas.microsoft.com/office/drawing/2014/main" id="{117219F9-055C-4F84-B829-0874F7758537}"/>
              </a:ext>
            </a:extLst>
          </p:cNvPr>
          <p:cNvSpPr>
            <a:spLocks noGrp="1"/>
          </p:cNvSpPr>
          <p:nvPr>
            <p:ph type="pic" sz="quarter" idx="55" hasCustomPrompt="1"/>
          </p:nvPr>
        </p:nvSpPr>
        <p:spPr>
          <a:xfrm>
            <a:off x="8986261" y="4418984"/>
            <a:ext cx="18288" cy="1828800"/>
          </a:xfrm>
          <a:solidFill>
            <a:schemeClr val="tx1">
              <a:lumMod val="20000"/>
              <a:lumOff val="80000"/>
            </a:schemeClr>
          </a:solidFill>
        </p:spPr>
        <p:txBody>
          <a:bodyPr/>
          <a:lstStyle/>
          <a:p>
            <a:r>
              <a:rPr lang="en-US"/>
              <a:t> </a:t>
            </a:r>
          </a:p>
        </p:txBody>
      </p:sp>
    </p:spTree>
    <p:extLst>
      <p:ext uri="{BB962C8B-B14F-4D97-AF65-F5344CB8AC3E}">
        <p14:creationId xmlns:p14="http://schemas.microsoft.com/office/powerpoint/2010/main" val="2677665947"/>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text and vertical photo">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9AC3C63-6EB1-4AF9-AD8B-692230121EEF}"/>
              </a:ext>
            </a:extLst>
          </p:cNvPr>
          <p:cNvSpPr>
            <a:spLocks noGrp="1"/>
          </p:cNvSpPr>
          <p:nvPr>
            <p:ph type="body" sz="quarter" idx="16" hasCustomPrompt="1"/>
          </p:nvPr>
        </p:nvSpPr>
        <p:spPr>
          <a:xfrm>
            <a:off x="609599" y="1600200"/>
            <a:ext cx="4800601" cy="3963988"/>
          </a:xfrm>
        </p:spPr>
        <p:txBody>
          <a:bodyPr/>
          <a:lstStyle>
            <a:lvl1pPr>
              <a:defRPr sz="2400" b="0">
                <a:solidFill>
                  <a:schemeClr val="tx1"/>
                </a:solidFill>
              </a:defRPr>
            </a:lvl1pPr>
            <a:lvl2pPr>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Nunc sit </a:t>
            </a:r>
            <a:r>
              <a:rPr lang="en-US" err="1"/>
              <a:t>amet</a:t>
            </a:r>
            <a:r>
              <a:rPr lang="en-US"/>
              <a:t> nisi </a:t>
            </a:r>
            <a:r>
              <a:rPr lang="en-US" err="1"/>
              <a:t>interdum</a:t>
            </a:r>
            <a:r>
              <a:rPr lang="en-US"/>
              <a:t>, </a:t>
            </a:r>
            <a:r>
              <a:rPr lang="en-US" err="1"/>
              <a:t>consequat</a:t>
            </a:r>
            <a:r>
              <a:rPr lang="en-US"/>
              <a:t> </a:t>
            </a:r>
            <a:r>
              <a:rPr lang="en-US" err="1"/>
              <a:t>massa</a:t>
            </a:r>
            <a:r>
              <a:rPr lang="en-US"/>
              <a:t> vel, </a:t>
            </a:r>
            <a:r>
              <a:rPr lang="en-US" err="1"/>
              <a:t>malesuada</a:t>
            </a:r>
            <a:r>
              <a:rPr lang="en-US"/>
              <a:t> nisi. </a:t>
            </a:r>
            <a:r>
              <a:rPr lang="en-US" err="1"/>
              <a:t>Nulla</a:t>
            </a:r>
            <a:r>
              <a:rPr lang="en-US"/>
              <a:t> </a:t>
            </a:r>
            <a:r>
              <a:rPr lang="en-US" err="1"/>
              <a:t>fringilla</a:t>
            </a:r>
            <a:r>
              <a:rPr lang="en-US"/>
              <a:t> vestibulum magna. Duis </a:t>
            </a:r>
            <a:r>
              <a:rPr lang="en-US" err="1"/>
              <a:t>eget</a:t>
            </a:r>
            <a:r>
              <a:rPr lang="en-US"/>
              <a:t> </a:t>
            </a:r>
            <a:r>
              <a:rPr lang="en-US" err="1"/>
              <a:t>nulla</a:t>
            </a:r>
            <a:r>
              <a:rPr lang="en-US"/>
              <a:t> </a:t>
            </a:r>
            <a:r>
              <a:rPr lang="en-US" err="1"/>
              <a:t>blandit</a:t>
            </a:r>
            <a:r>
              <a:rPr lang="en-US"/>
              <a:t> </a:t>
            </a:r>
            <a:r>
              <a:rPr lang="en-US" err="1"/>
              <a:t>nisl</a:t>
            </a:r>
            <a:r>
              <a:rPr lang="en-US"/>
              <a:t> </a:t>
            </a:r>
            <a:r>
              <a:rPr lang="en-US" err="1"/>
              <a:t>pretium</a:t>
            </a:r>
            <a:r>
              <a:rPr lang="en-US"/>
              <a:t> cursus at in </a:t>
            </a:r>
            <a:r>
              <a:rPr lang="en-US" err="1"/>
              <a:t>eros</a:t>
            </a:r>
            <a:r>
              <a:rPr lang="en-US"/>
              <a:t>. </a:t>
            </a:r>
            <a:r>
              <a:rPr lang="en-US" err="1"/>
              <a:t>Curabitur</a:t>
            </a:r>
            <a:r>
              <a:rPr lang="en-US"/>
              <a:t> </a:t>
            </a:r>
            <a:r>
              <a:rPr lang="en-US" err="1"/>
              <a:t>luctus</a:t>
            </a:r>
            <a:r>
              <a:rPr lang="en-US"/>
              <a:t> mi at cursus </a:t>
            </a:r>
            <a:r>
              <a:rPr lang="en-US" err="1"/>
              <a:t>iaculis</a:t>
            </a:r>
            <a:r>
              <a:rPr lang="en-US"/>
              <a:t>.</a:t>
            </a:r>
          </a:p>
        </p:txBody>
      </p:sp>
      <p:sp>
        <p:nvSpPr>
          <p:cNvPr id="10" name="Title 9">
            <a:extLst>
              <a:ext uri="{FF2B5EF4-FFF2-40B4-BE49-F238E27FC236}">
                <a16:creationId xmlns:a16="http://schemas.microsoft.com/office/drawing/2014/main" id="{9D776FE2-B608-4FB0-8891-7F99A5520547}"/>
              </a:ext>
            </a:extLst>
          </p:cNvPr>
          <p:cNvSpPr>
            <a:spLocks noGrp="1"/>
          </p:cNvSpPr>
          <p:nvPr>
            <p:ph type="title" hasCustomPrompt="1"/>
          </p:nvPr>
        </p:nvSpPr>
        <p:spPr>
          <a:xfrm>
            <a:off x="609600" y="612648"/>
            <a:ext cx="4800600" cy="443198"/>
          </a:xfrm>
        </p:spPr>
        <p:txBody>
          <a:bodyPr/>
          <a:lstStyle>
            <a:lvl1pPr>
              <a:defRPr/>
            </a:lvl1pPr>
          </a:lstStyle>
          <a:p>
            <a:r>
              <a:rPr lang="en-US"/>
              <a:t>HEADING</a:t>
            </a:r>
          </a:p>
        </p:txBody>
      </p:sp>
      <p:sp>
        <p:nvSpPr>
          <p:cNvPr id="13" name="Picture Placeholder 12">
            <a:extLst>
              <a:ext uri="{FF2B5EF4-FFF2-40B4-BE49-F238E27FC236}">
                <a16:creationId xmlns:a16="http://schemas.microsoft.com/office/drawing/2014/main" id="{50E70EF5-3A9D-4C99-A03A-F2D2ADFFE640}"/>
              </a:ext>
            </a:extLst>
          </p:cNvPr>
          <p:cNvSpPr>
            <a:spLocks noGrp="1"/>
          </p:cNvSpPr>
          <p:nvPr>
            <p:ph type="pic" sz="quarter" idx="17"/>
          </p:nvPr>
        </p:nvSpPr>
        <p:spPr>
          <a:xfrm>
            <a:off x="6096000" y="0"/>
            <a:ext cx="6096000" cy="6858000"/>
          </a:xfrm>
          <a:solidFill>
            <a:schemeClr val="tx2"/>
          </a:solidFill>
        </p:spPr>
        <p:txBody>
          <a:bodyPr/>
          <a:lstStyle>
            <a:lvl1pPr>
              <a:defRPr sz="1800" b="0"/>
            </a:lvl1pPr>
            <a:lvl2pPr>
              <a:defRPr>
                <a:solidFill>
                  <a:schemeClr val="bg1"/>
                </a:solidFill>
              </a:defRPr>
            </a:lvl2pPr>
          </a:lstStyle>
          <a:p>
            <a:pPr lvl="1"/>
            <a:r>
              <a:rPr lang="en-US"/>
              <a:t>Click icon to add picture</a:t>
            </a:r>
          </a:p>
        </p:txBody>
      </p:sp>
    </p:spTree>
    <p:extLst>
      <p:ext uri="{BB962C8B-B14F-4D97-AF65-F5344CB8AC3E}">
        <p14:creationId xmlns:p14="http://schemas.microsoft.com/office/powerpoint/2010/main" val="243645155"/>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text and rounded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81B4127-57FC-4B6B-A49F-B880016B84A0}"/>
              </a:ext>
            </a:extLst>
          </p:cNvPr>
          <p:cNvSpPr>
            <a:spLocks noGrp="1"/>
          </p:cNvSpPr>
          <p:nvPr>
            <p:ph type="pic" sz="quarter" idx="17"/>
          </p:nvPr>
        </p:nvSpPr>
        <p:spPr>
          <a:xfrm>
            <a:off x="6096000" y="0"/>
            <a:ext cx="6096000" cy="6858000"/>
          </a:xfrm>
          <a:custGeom>
            <a:avLst/>
            <a:gdLst>
              <a:gd name="connsiteX0" fmla="*/ 1052060 w 6096000"/>
              <a:gd name="connsiteY0" fmla="*/ 0 h 6858000"/>
              <a:gd name="connsiteX1" fmla="*/ 6096000 w 6096000"/>
              <a:gd name="connsiteY1" fmla="*/ 0 h 6858000"/>
              <a:gd name="connsiteX2" fmla="*/ 6096000 w 6096000"/>
              <a:gd name="connsiteY2" fmla="*/ 6858000 h 6858000"/>
              <a:gd name="connsiteX3" fmla="*/ 1052060 w 6096000"/>
              <a:gd name="connsiteY3" fmla="*/ 6858000 h 6858000"/>
              <a:gd name="connsiteX4" fmla="*/ 1038574 w 6096000"/>
              <a:gd name="connsiteY4" fmla="*/ 6839036 h 6858000"/>
              <a:gd name="connsiteX5" fmla="*/ 4888 w 6096000"/>
              <a:gd name="connsiteY5" fmla="*/ 3742856 h 6858000"/>
              <a:gd name="connsiteX6" fmla="*/ 0 w 6096000"/>
              <a:gd name="connsiteY6" fmla="*/ 3549540 h 6858000"/>
              <a:gd name="connsiteX7" fmla="*/ 0 w 6096000"/>
              <a:gd name="connsiteY7" fmla="*/ 3308460 h 6858000"/>
              <a:gd name="connsiteX8" fmla="*/ 4888 w 6096000"/>
              <a:gd name="connsiteY8" fmla="*/ 3115144 h 6858000"/>
              <a:gd name="connsiteX9" fmla="*/ 1038574 w 6096000"/>
              <a:gd name="connsiteY9" fmla="*/ 189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1052060" y="0"/>
                </a:moveTo>
                <a:lnTo>
                  <a:pt x="6096000" y="0"/>
                </a:lnTo>
                <a:lnTo>
                  <a:pt x="6096000" y="6858000"/>
                </a:lnTo>
                <a:lnTo>
                  <a:pt x="1052060" y="6858000"/>
                </a:lnTo>
                <a:lnTo>
                  <a:pt x="1038574" y="6839036"/>
                </a:lnTo>
                <a:cubicBezTo>
                  <a:pt x="435750" y="5946739"/>
                  <a:pt x="62852" y="4886343"/>
                  <a:pt x="4888" y="3742856"/>
                </a:cubicBezTo>
                <a:lnTo>
                  <a:pt x="0" y="3549540"/>
                </a:lnTo>
                <a:lnTo>
                  <a:pt x="0" y="3308460"/>
                </a:lnTo>
                <a:lnTo>
                  <a:pt x="4888" y="3115144"/>
                </a:lnTo>
                <a:cubicBezTo>
                  <a:pt x="62852" y="1971657"/>
                  <a:pt x="435750" y="911261"/>
                  <a:pt x="1038574" y="18964"/>
                </a:cubicBezTo>
                <a:close/>
              </a:path>
            </a:pathLst>
          </a:custGeom>
          <a:solidFill>
            <a:schemeClr val="tx2"/>
          </a:solidFill>
        </p:spPr>
        <p:txBody>
          <a:bodyPr wrap="square">
            <a:noAutofit/>
          </a:bodyPr>
          <a:lstStyle>
            <a:lvl1pPr>
              <a:defRPr sz="1800" b="0"/>
            </a:lvl1pPr>
          </a:lstStyle>
          <a:p>
            <a:pPr lvl="1"/>
            <a:r>
              <a:rPr lang="en-US"/>
              <a:t>Click icon to add picture</a:t>
            </a:r>
          </a:p>
        </p:txBody>
      </p:sp>
      <p:sp>
        <p:nvSpPr>
          <p:cNvPr id="8" name="Text Placeholder 6">
            <a:extLst>
              <a:ext uri="{FF2B5EF4-FFF2-40B4-BE49-F238E27FC236}">
                <a16:creationId xmlns:a16="http://schemas.microsoft.com/office/drawing/2014/main" id="{06719DE8-B981-4CF7-BD69-E4468FD93171}"/>
              </a:ext>
            </a:extLst>
          </p:cNvPr>
          <p:cNvSpPr>
            <a:spLocks noGrp="1"/>
          </p:cNvSpPr>
          <p:nvPr>
            <p:ph type="body" sz="quarter" idx="16" hasCustomPrompt="1"/>
          </p:nvPr>
        </p:nvSpPr>
        <p:spPr>
          <a:xfrm>
            <a:off x="609599" y="1600200"/>
            <a:ext cx="4800601" cy="3963988"/>
          </a:xfrm>
        </p:spPr>
        <p:txBody>
          <a:bodyPr/>
          <a:lstStyle>
            <a:lvl1pPr>
              <a:defRPr sz="2400" b="0">
                <a:solidFill>
                  <a:schemeClr val="tx1"/>
                </a:solidFill>
              </a:defRPr>
            </a:lvl1pPr>
            <a:lvl2pPr>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Nunc sit </a:t>
            </a:r>
            <a:r>
              <a:rPr lang="en-US" err="1"/>
              <a:t>amet</a:t>
            </a:r>
            <a:r>
              <a:rPr lang="en-US"/>
              <a:t> nisi </a:t>
            </a:r>
            <a:r>
              <a:rPr lang="en-US" err="1"/>
              <a:t>interdum</a:t>
            </a:r>
            <a:r>
              <a:rPr lang="en-US"/>
              <a:t>, </a:t>
            </a:r>
            <a:r>
              <a:rPr lang="en-US" err="1"/>
              <a:t>consequat</a:t>
            </a:r>
            <a:r>
              <a:rPr lang="en-US"/>
              <a:t> </a:t>
            </a:r>
            <a:r>
              <a:rPr lang="en-US" err="1"/>
              <a:t>massa</a:t>
            </a:r>
            <a:r>
              <a:rPr lang="en-US"/>
              <a:t> vel, </a:t>
            </a:r>
            <a:r>
              <a:rPr lang="en-US" err="1"/>
              <a:t>malesuada</a:t>
            </a:r>
            <a:r>
              <a:rPr lang="en-US"/>
              <a:t> nisi. </a:t>
            </a:r>
            <a:r>
              <a:rPr lang="en-US" err="1"/>
              <a:t>Nulla</a:t>
            </a:r>
            <a:r>
              <a:rPr lang="en-US"/>
              <a:t> </a:t>
            </a:r>
            <a:r>
              <a:rPr lang="en-US" err="1"/>
              <a:t>fringilla</a:t>
            </a:r>
            <a:r>
              <a:rPr lang="en-US"/>
              <a:t> vestibulum magna. Duis </a:t>
            </a:r>
            <a:r>
              <a:rPr lang="en-US" err="1"/>
              <a:t>eget</a:t>
            </a:r>
            <a:r>
              <a:rPr lang="en-US"/>
              <a:t> </a:t>
            </a:r>
            <a:r>
              <a:rPr lang="en-US" err="1"/>
              <a:t>nulla</a:t>
            </a:r>
            <a:r>
              <a:rPr lang="en-US"/>
              <a:t> </a:t>
            </a:r>
            <a:r>
              <a:rPr lang="en-US" err="1"/>
              <a:t>blandit</a:t>
            </a:r>
            <a:r>
              <a:rPr lang="en-US"/>
              <a:t> </a:t>
            </a:r>
            <a:r>
              <a:rPr lang="en-US" err="1"/>
              <a:t>nisl</a:t>
            </a:r>
            <a:r>
              <a:rPr lang="en-US"/>
              <a:t> </a:t>
            </a:r>
            <a:r>
              <a:rPr lang="en-US" err="1"/>
              <a:t>pretium</a:t>
            </a:r>
            <a:r>
              <a:rPr lang="en-US"/>
              <a:t> cursus at in </a:t>
            </a:r>
            <a:r>
              <a:rPr lang="en-US" err="1"/>
              <a:t>eros</a:t>
            </a:r>
            <a:r>
              <a:rPr lang="en-US"/>
              <a:t>. </a:t>
            </a:r>
            <a:r>
              <a:rPr lang="en-US" err="1"/>
              <a:t>Curabitur</a:t>
            </a:r>
            <a:r>
              <a:rPr lang="en-US"/>
              <a:t> </a:t>
            </a:r>
            <a:r>
              <a:rPr lang="en-US" err="1"/>
              <a:t>luctus</a:t>
            </a:r>
            <a:r>
              <a:rPr lang="en-US"/>
              <a:t> mi at cursus </a:t>
            </a:r>
            <a:r>
              <a:rPr lang="en-US" err="1"/>
              <a:t>iaculis</a:t>
            </a:r>
            <a:r>
              <a:rPr lang="en-US"/>
              <a:t>.</a:t>
            </a:r>
          </a:p>
        </p:txBody>
      </p:sp>
      <p:sp>
        <p:nvSpPr>
          <p:cNvPr id="9" name="Title 9">
            <a:extLst>
              <a:ext uri="{FF2B5EF4-FFF2-40B4-BE49-F238E27FC236}">
                <a16:creationId xmlns:a16="http://schemas.microsoft.com/office/drawing/2014/main" id="{DA50DD3C-25F4-4401-BFF1-D5C3E1F9F36C}"/>
              </a:ext>
            </a:extLst>
          </p:cNvPr>
          <p:cNvSpPr>
            <a:spLocks noGrp="1"/>
          </p:cNvSpPr>
          <p:nvPr>
            <p:ph type="title" hasCustomPrompt="1"/>
          </p:nvPr>
        </p:nvSpPr>
        <p:spPr>
          <a:xfrm>
            <a:off x="609600" y="609600"/>
            <a:ext cx="4800600" cy="443198"/>
          </a:xfrm>
        </p:spPr>
        <p:txBody>
          <a:bodyPr/>
          <a:lstStyle>
            <a:lvl1pPr>
              <a:defRPr/>
            </a:lvl1pPr>
          </a:lstStyle>
          <a:p>
            <a:r>
              <a:rPr lang="en-US"/>
              <a:t>HEADING</a:t>
            </a:r>
          </a:p>
        </p:txBody>
      </p:sp>
    </p:spTree>
    <p:extLst>
      <p:ext uri="{BB962C8B-B14F-4D97-AF65-F5344CB8AC3E}">
        <p14:creationId xmlns:p14="http://schemas.microsoft.com/office/powerpoint/2010/main" val="1873516141"/>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text and horizontal photo">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9AC3C63-6EB1-4AF9-AD8B-692230121EEF}"/>
              </a:ext>
            </a:extLst>
          </p:cNvPr>
          <p:cNvSpPr>
            <a:spLocks noGrp="1"/>
          </p:cNvSpPr>
          <p:nvPr>
            <p:ph type="body" sz="quarter" idx="16" hasCustomPrompt="1"/>
          </p:nvPr>
        </p:nvSpPr>
        <p:spPr>
          <a:xfrm>
            <a:off x="6096000" y="3912165"/>
            <a:ext cx="5143500" cy="2336236"/>
          </a:xfrm>
        </p:spPr>
        <p:txBody>
          <a:bodyPr/>
          <a:lstStyle>
            <a:lvl1pPr>
              <a:defRPr sz="2400" b="0">
                <a:solidFill>
                  <a:schemeClr val="tx1"/>
                </a:solidFill>
              </a:defRPr>
            </a:lvl1pPr>
            <a:lvl2pPr>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Nunc sit </a:t>
            </a:r>
            <a:r>
              <a:rPr lang="en-US" err="1"/>
              <a:t>amet</a:t>
            </a:r>
            <a:r>
              <a:rPr lang="en-US"/>
              <a:t> nisi </a:t>
            </a:r>
            <a:r>
              <a:rPr lang="en-US" err="1"/>
              <a:t>interdum</a:t>
            </a:r>
            <a:r>
              <a:rPr lang="en-US"/>
              <a:t>, </a:t>
            </a:r>
            <a:r>
              <a:rPr lang="en-US" err="1"/>
              <a:t>consequat</a:t>
            </a:r>
            <a:r>
              <a:rPr lang="en-US"/>
              <a:t> </a:t>
            </a:r>
            <a:r>
              <a:rPr lang="en-US" err="1"/>
              <a:t>massa</a:t>
            </a:r>
            <a:r>
              <a:rPr lang="en-US"/>
              <a:t> vel, </a:t>
            </a:r>
            <a:r>
              <a:rPr lang="en-US" err="1"/>
              <a:t>malesuada</a:t>
            </a:r>
            <a:r>
              <a:rPr lang="en-US"/>
              <a:t> nisi. </a:t>
            </a:r>
            <a:r>
              <a:rPr lang="en-US" err="1"/>
              <a:t>Nulla</a:t>
            </a:r>
            <a:r>
              <a:rPr lang="en-US"/>
              <a:t> </a:t>
            </a:r>
            <a:r>
              <a:rPr lang="en-US" err="1"/>
              <a:t>fringilla</a:t>
            </a:r>
            <a:r>
              <a:rPr lang="en-US"/>
              <a:t> vestibulum magna. Duis </a:t>
            </a:r>
            <a:r>
              <a:rPr lang="en-US" err="1"/>
              <a:t>eget</a:t>
            </a:r>
            <a:r>
              <a:rPr lang="en-US"/>
              <a:t> </a:t>
            </a:r>
            <a:r>
              <a:rPr lang="en-US" err="1"/>
              <a:t>nulla</a:t>
            </a:r>
            <a:r>
              <a:rPr lang="en-US"/>
              <a:t> </a:t>
            </a:r>
            <a:r>
              <a:rPr lang="en-US" err="1"/>
              <a:t>blandit</a:t>
            </a:r>
            <a:r>
              <a:rPr lang="en-US"/>
              <a:t> </a:t>
            </a:r>
            <a:r>
              <a:rPr lang="en-US" err="1"/>
              <a:t>nisl</a:t>
            </a:r>
            <a:r>
              <a:rPr lang="en-US"/>
              <a:t> </a:t>
            </a:r>
            <a:r>
              <a:rPr lang="en-US" err="1"/>
              <a:t>pretium</a:t>
            </a:r>
            <a:r>
              <a:rPr lang="en-US"/>
              <a:t> cursus at in </a:t>
            </a:r>
            <a:r>
              <a:rPr lang="en-US" err="1"/>
              <a:t>eros</a:t>
            </a:r>
            <a:r>
              <a:rPr lang="en-US"/>
              <a:t>.</a:t>
            </a:r>
          </a:p>
        </p:txBody>
      </p:sp>
      <p:sp>
        <p:nvSpPr>
          <p:cNvPr id="2" name="Title 1">
            <a:extLst>
              <a:ext uri="{FF2B5EF4-FFF2-40B4-BE49-F238E27FC236}">
                <a16:creationId xmlns:a16="http://schemas.microsoft.com/office/drawing/2014/main" id="{4762A67A-4624-4B4E-BA20-45F8F5FB2DD0}"/>
              </a:ext>
            </a:extLst>
          </p:cNvPr>
          <p:cNvSpPr>
            <a:spLocks noGrp="1"/>
          </p:cNvSpPr>
          <p:nvPr>
            <p:ph type="title" hasCustomPrompt="1"/>
          </p:nvPr>
        </p:nvSpPr>
        <p:spPr>
          <a:xfrm>
            <a:off x="625366" y="3912164"/>
            <a:ext cx="4784834" cy="443198"/>
          </a:xfrm>
        </p:spPr>
        <p:txBody>
          <a:bodyPr/>
          <a:lstStyle>
            <a:lvl1pPr>
              <a:defRPr/>
            </a:lvl1pPr>
          </a:lstStyle>
          <a:p>
            <a:r>
              <a:rPr lang="en-US"/>
              <a:t>HEADING</a:t>
            </a:r>
          </a:p>
        </p:txBody>
      </p:sp>
      <p:sp>
        <p:nvSpPr>
          <p:cNvPr id="9" name="Picture Placeholder 8">
            <a:extLst>
              <a:ext uri="{FF2B5EF4-FFF2-40B4-BE49-F238E27FC236}">
                <a16:creationId xmlns:a16="http://schemas.microsoft.com/office/drawing/2014/main" id="{9C50B81C-7907-4FEA-AED6-D50E0CC9183C}"/>
              </a:ext>
            </a:extLst>
          </p:cNvPr>
          <p:cNvSpPr>
            <a:spLocks noGrp="1"/>
          </p:cNvSpPr>
          <p:nvPr>
            <p:ph type="pic" sz="quarter" idx="15"/>
          </p:nvPr>
        </p:nvSpPr>
        <p:spPr>
          <a:xfrm>
            <a:off x="0" y="0"/>
            <a:ext cx="12192000" cy="3429000"/>
          </a:xfrm>
          <a:solidFill>
            <a:schemeClr val="tx2"/>
          </a:solidFill>
        </p:spPr>
        <p:txBody>
          <a:bodyPr/>
          <a:lstStyle>
            <a:lvl1pPr>
              <a:defRPr sz="1800" b="0"/>
            </a:lvl1pPr>
            <a:lvl2pPr>
              <a:defRPr>
                <a:solidFill>
                  <a:schemeClr val="bg1"/>
                </a:solidFill>
              </a:defRPr>
            </a:lvl2pPr>
          </a:lstStyle>
          <a:p>
            <a:pPr lvl="1"/>
            <a:r>
              <a:rPr lang="en-US"/>
              <a:t>Click icon to add picture</a:t>
            </a:r>
          </a:p>
        </p:txBody>
      </p:sp>
    </p:spTree>
    <p:extLst>
      <p:ext uri="{BB962C8B-B14F-4D97-AF65-F5344CB8AC3E}">
        <p14:creationId xmlns:p14="http://schemas.microsoft.com/office/powerpoint/2010/main" val="3940839845"/>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hoto text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58442-05F7-4F14-80B6-F5F22C51D34C}"/>
              </a:ext>
            </a:extLst>
          </p:cNvPr>
          <p:cNvSpPr>
            <a:spLocks noGrp="1"/>
          </p:cNvSpPr>
          <p:nvPr>
            <p:ph type="title" hasCustomPrompt="1"/>
          </p:nvPr>
        </p:nvSpPr>
        <p:spPr>
          <a:xfrm>
            <a:off x="609600" y="609600"/>
            <a:ext cx="10274910" cy="443198"/>
          </a:xfrm>
        </p:spPr>
        <p:txBody>
          <a:bodyPr>
            <a:noAutofit/>
          </a:bodyPr>
          <a:lstStyle/>
          <a:p>
            <a:r>
              <a:rPr lang="en-US"/>
              <a:t>CLICK TO EDIT MASTER TITLE STYLE</a:t>
            </a:r>
          </a:p>
        </p:txBody>
      </p:sp>
      <p:sp>
        <p:nvSpPr>
          <p:cNvPr id="4" name="Text Placeholder 3">
            <a:extLst>
              <a:ext uri="{FF2B5EF4-FFF2-40B4-BE49-F238E27FC236}">
                <a16:creationId xmlns:a16="http://schemas.microsoft.com/office/drawing/2014/main" id="{72626046-C227-4DF8-BFDF-9E261212A7D3}"/>
              </a:ext>
            </a:extLst>
          </p:cNvPr>
          <p:cNvSpPr>
            <a:spLocks noGrp="1"/>
          </p:cNvSpPr>
          <p:nvPr>
            <p:ph type="body" sz="quarter" idx="22" hasCustomPrompt="1"/>
          </p:nvPr>
        </p:nvSpPr>
        <p:spPr>
          <a:xfrm>
            <a:off x="609600" y="4428856"/>
            <a:ext cx="4901183" cy="143854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9" name="Picture Placeholder 12">
            <a:extLst>
              <a:ext uri="{FF2B5EF4-FFF2-40B4-BE49-F238E27FC236}">
                <a16:creationId xmlns:a16="http://schemas.microsoft.com/office/drawing/2014/main" id="{5FE52862-C4F0-4AB4-98A3-6E6E0675D129}"/>
              </a:ext>
            </a:extLst>
          </p:cNvPr>
          <p:cNvSpPr>
            <a:spLocks noGrp="1"/>
          </p:cNvSpPr>
          <p:nvPr>
            <p:ph type="pic" sz="quarter" idx="14"/>
          </p:nvPr>
        </p:nvSpPr>
        <p:spPr>
          <a:xfrm>
            <a:off x="609600" y="1600200"/>
            <a:ext cx="4901184" cy="2596896"/>
          </a:xfrm>
          <a:solidFill>
            <a:schemeClr val="tx2"/>
          </a:solidFill>
        </p:spPr>
        <p:txBody>
          <a:bodyPr>
            <a:normAutofit/>
          </a:bodyPr>
          <a:lstStyle>
            <a:lvl1pPr>
              <a:defRPr sz="1800"/>
            </a:lvl1pPr>
          </a:lstStyle>
          <a:p>
            <a:pPr lvl="1"/>
            <a:r>
              <a:rPr lang="en-US"/>
              <a:t>Click icon to add picture</a:t>
            </a:r>
          </a:p>
        </p:txBody>
      </p:sp>
      <p:sp>
        <p:nvSpPr>
          <p:cNvPr id="12" name="Picture Placeholder 12">
            <a:extLst>
              <a:ext uri="{FF2B5EF4-FFF2-40B4-BE49-F238E27FC236}">
                <a16:creationId xmlns:a16="http://schemas.microsoft.com/office/drawing/2014/main" id="{C869B65A-8CF0-43D9-9844-5086D213B783}"/>
              </a:ext>
            </a:extLst>
          </p:cNvPr>
          <p:cNvSpPr>
            <a:spLocks noGrp="1" noChangeAspect="1"/>
          </p:cNvSpPr>
          <p:nvPr>
            <p:ph type="pic" sz="quarter" idx="24"/>
          </p:nvPr>
        </p:nvSpPr>
        <p:spPr>
          <a:xfrm>
            <a:off x="6662825" y="1600199"/>
            <a:ext cx="4901184" cy="2596895"/>
          </a:xfrm>
          <a:solidFill>
            <a:schemeClr val="tx2"/>
          </a:solidFill>
        </p:spPr>
        <p:txBody>
          <a:bodyPr>
            <a:normAutofit/>
          </a:bodyPr>
          <a:lstStyle>
            <a:lvl1pPr>
              <a:defRPr sz="1800"/>
            </a:lvl1pPr>
          </a:lstStyle>
          <a:p>
            <a:pPr lvl="1"/>
            <a:r>
              <a:rPr lang="en-US"/>
              <a:t>Click icon to add picture</a:t>
            </a:r>
          </a:p>
        </p:txBody>
      </p:sp>
      <p:sp>
        <p:nvSpPr>
          <p:cNvPr id="8" name="Text Placeholder 3">
            <a:extLst>
              <a:ext uri="{FF2B5EF4-FFF2-40B4-BE49-F238E27FC236}">
                <a16:creationId xmlns:a16="http://schemas.microsoft.com/office/drawing/2014/main" id="{A4EC4060-CFAF-4C79-8616-F69C6B227167}"/>
              </a:ext>
            </a:extLst>
          </p:cNvPr>
          <p:cNvSpPr>
            <a:spLocks noGrp="1"/>
          </p:cNvSpPr>
          <p:nvPr>
            <p:ph type="body" sz="quarter" idx="25" hasCustomPrompt="1"/>
          </p:nvPr>
        </p:nvSpPr>
        <p:spPr>
          <a:xfrm>
            <a:off x="6662825" y="4428856"/>
            <a:ext cx="4901183" cy="143854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Tree>
    <p:extLst>
      <p:ext uri="{BB962C8B-B14F-4D97-AF65-F5344CB8AC3E}">
        <p14:creationId xmlns:p14="http://schemas.microsoft.com/office/powerpoint/2010/main" val="13230561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hoto tex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58442-05F7-4F14-80B6-F5F22C51D34C}"/>
              </a:ext>
            </a:extLst>
          </p:cNvPr>
          <p:cNvSpPr>
            <a:spLocks noGrp="1"/>
          </p:cNvSpPr>
          <p:nvPr>
            <p:ph type="title" hasCustomPrompt="1"/>
          </p:nvPr>
        </p:nvSpPr>
        <p:spPr>
          <a:xfrm>
            <a:off x="609600" y="609600"/>
            <a:ext cx="10274910" cy="443198"/>
          </a:xfrm>
        </p:spPr>
        <p:txBody>
          <a:bodyPr>
            <a:noAutofit/>
          </a:bodyPr>
          <a:lstStyle/>
          <a:p>
            <a:r>
              <a:rPr lang="en-US"/>
              <a:t>CLICK TO EDIT MASTER TITLE STYLE</a:t>
            </a:r>
          </a:p>
        </p:txBody>
      </p:sp>
      <p:sp>
        <p:nvSpPr>
          <p:cNvPr id="4" name="Text Placeholder 3">
            <a:extLst>
              <a:ext uri="{FF2B5EF4-FFF2-40B4-BE49-F238E27FC236}">
                <a16:creationId xmlns:a16="http://schemas.microsoft.com/office/drawing/2014/main" id="{72626046-C227-4DF8-BFDF-9E261212A7D3}"/>
              </a:ext>
            </a:extLst>
          </p:cNvPr>
          <p:cNvSpPr>
            <a:spLocks noGrp="1"/>
          </p:cNvSpPr>
          <p:nvPr>
            <p:ph type="body" sz="quarter" idx="22" hasCustomPrompt="1"/>
          </p:nvPr>
        </p:nvSpPr>
        <p:spPr>
          <a:xfrm>
            <a:off x="609600" y="3883152"/>
            <a:ext cx="3108960" cy="153814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9" name="Picture Placeholder 12">
            <a:extLst>
              <a:ext uri="{FF2B5EF4-FFF2-40B4-BE49-F238E27FC236}">
                <a16:creationId xmlns:a16="http://schemas.microsoft.com/office/drawing/2014/main" id="{5FE52862-C4F0-4AB4-98A3-6E6E0675D129}"/>
              </a:ext>
            </a:extLst>
          </p:cNvPr>
          <p:cNvSpPr>
            <a:spLocks noGrp="1" noChangeAspect="1"/>
          </p:cNvSpPr>
          <p:nvPr>
            <p:ph type="pic" sz="quarter" idx="14"/>
          </p:nvPr>
        </p:nvSpPr>
        <p:spPr>
          <a:xfrm>
            <a:off x="609600" y="1600200"/>
            <a:ext cx="3108960" cy="2030186"/>
          </a:xfrm>
          <a:solidFill>
            <a:schemeClr val="tx2"/>
          </a:solidFill>
        </p:spPr>
        <p:txBody>
          <a:bodyPr>
            <a:normAutofit/>
          </a:bodyPr>
          <a:lstStyle>
            <a:lvl1pPr>
              <a:defRPr sz="1800"/>
            </a:lvl1pPr>
          </a:lstStyle>
          <a:p>
            <a:pPr lvl="1"/>
            <a:r>
              <a:rPr lang="en-US"/>
              <a:t>Click icon to add picture</a:t>
            </a:r>
          </a:p>
        </p:txBody>
      </p:sp>
      <p:sp>
        <p:nvSpPr>
          <p:cNvPr id="10" name="Picture Placeholder 12">
            <a:extLst>
              <a:ext uri="{FF2B5EF4-FFF2-40B4-BE49-F238E27FC236}">
                <a16:creationId xmlns:a16="http://schemas.microsoft.com/office/drawing/2014/main" id="{EEF1DB1B-074A-4FD7-8077-DADC522ADDF9}"/>
              </a:ext>
            </a:extLst>
          </p:cNvPr>
          <p:cNvSpPr>
            <a:spLocks noGrp="1" noChangeAspect="1"/>
          </p:cNvSpPr>
          <p:nvPr>
            <p:ph type="pic" sz="quarter" idx="29"/>
          </p:nvPr>
        </p:nvSpPr>
        <p:spPr>
          <a:xfrm>
            <a:off x="4539599" y="1600200"/>
            <a:ext cx="3108960" cy="2030186"/>
          </a:xfrm>
          <a:solidFill>
            <a:schemeClr val="tx2"/>
          </a:solidFill>
        </p:spPr>
        <p:txBody>
          <a:bodyPr>
            <a:normAutofit/>
          </a:bodyPr>
          <a:lstStyle>
            <a:lvl1pPr>
              <a:defRPr sz="1800"/>
            </a:lvl1pPr>
          </a:lstStyle>
          <a:p>
            <a:pPr lvl="1"/>
            <a:r>
              <a:rPr lang="en-US"/>
              <a:t>Click icon to add picture</a:t>
            </a:r>
          </a:p>
        </p:txBody>
      </p:sp>
      <p:sp>
        <p:nvSpPr>
          <p:cNvPr id="11" name="Picture Placeholder 12">
            <a:extLst>
              <a:ext uri="{FF2B5EF4-FFF2-40B4-BE49-F238E27FC236}">
                <a16:creationId xmlns:a16="http://schemas.microsoft.com/office/drawing/2014/main" id="{C8DE10AD-4E93-479D-BF89-56E3F6CA7B94}"/>
              </a:ext>
            </a:extLst>
          </p:cNvPr>
          <p:cNvSpPr>
            <a:spLocks noGrp="1" noChangeAspect="1"/>
          </p:cNvSpPr>
          <p:nvPr>
            <p:ph type="pic" sz="quarter" idx="30"/>
          </p:nvPr>
        </p:nvSpPr>
        <p:spPr>
          <a:xfrm>
            <a:off x="8458300" y="1600200"/>
            <a:ext cx="3124100" cy="2030186"/>
          </a:xfrm>
          <a:solidFill>
            <a:schemeClr val="tx2"/>
          </a:solidFill>
        </p:spPr>
        <p:txBody>
          <a:bodyPr>
            <a:normAutofit/>
          </a:bodyPr>
          <a:lstStyle>
            <a:lvl1pPr>
              <a:defRPr sz="1800"/>
            </a:lvl1pPr>
          </a:lstStyle>
          <a:p>
            <a:pPr lvl="1"/>
            <a:r>
              <a:rPr lang="en-US"/>
              <a:t>Click icon to add picture</a:t>
            </a:r>
          </a:p>
        </p:txBody>
      </p:sp>
      <p:sp>
        <p:nvSpPr>
          <p:cNvPr id="12" name="Text Placeholder 3">
            <a:extLst>
              <a:ext uri="{FF2B5EF4-FFF2-40B4-BE49-F238E27FC236}">
                <a16:creationId xmlns:a16="http://schemas.microsoft.com/office/drawing/2014/main" id="{0D6BD46B-FA8C-459D-A3C3-19A5CA0FB800}"/>
              </a:ext>
            </a:extLst>
          </p:cNvPr>
          <p:cNvSpPr>
            <a:spLocks noGrp="1"/>
          </p:cNvSpPr>
          <p:nvPr>
            <p:ph type="body" sz="quarter" idx="31" hasCustomPrompt="1"/>
          </p:nvPr>
        </p:nvSpPr>
        <p:spPr>
          <a:xfrm>
            <a:off x="4545241" y="3883152"/>
            <a:ext cx="3108960" cy="153814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
        <p:nvSpPr>
          <p:cNvPr id="13" name="Text Placeholder 3">
            <a:extLst>
              <a:ext uri="{FF2B5EF4-FFF2-40B4-BE49-F238E27FC236}">
                <a16:creationId xmlns:a16="http://schemas.microsoft.com/office/drawing/2014/main" id="{AB13FC73-06F7-49D1-A362-E3750CCF3FBB}"/>
              </a:ext>
            </a:extLst>
          </p:cNvPr>
          <p:cNvSpPr>
            <a:spLocks noGrp="1"/>
          </p:cNvSpPr>
          <p:nvPr>
            <p:ph type="body" sz="quarter" idx="32" hasCustomPrompt="1"/>
          </p:nvPr>
        </p:nvSpPr>
        <p:spPr>
          <a:xfrm>
            <a:off x="8458300" y="3883152"/>
            <a:ext cx="3108960" cy="153814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 </a:t>
            </a:r>
            <a:r>
              <a:rPr lang="en-US" err="1"/>
              <a:t>eget</a:t>
            </a:r>
            <a:r>
              <a:rPr lang="en-US"/>
              <a:t>.</a:t>
            </a:r>
          </a:p>
        </p:txBody>
      </p:sp>
    </p:spTree>
    <p:extLst>
      <p:ext uri="{BB962C8B-B14F-4D97-AF65-F5344CB8AC3E}">
        <p14:creationId xmlns:p14="http://schemas.microsoft.com/office/powerpoint/2010/main" val="52981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end">
    <p:bg>
      <p:bgRef idx="1001">
        <a:schemeClr val="bg2"/>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C9BDD20-D5FA-48B2-92C2-DD1678F03174}"/>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DDD1AB6-6BB1-4CEB-8E86-3609AA0D53B9}"/>
              </a:ext>
            </a:extLst>
          </p:cNvPr>
          <p:cNvCxnSpPr>
            <a:cxnSpLocks/>
          </p:cNvCxnSpPr>
          <p:nvPr userDrawn="1"/>
        </p:nvCxnSpPr>
        <p:spPr>
          <a:xfrm>
            <a:off x="3048000" y="76200"/>
            <a:ext cx="0" cy="1560385"/>
          </a:xfrm>
          <a:prstGeom prst="line">
            <a:avLst/>
          </a:prstGeom>
          <a:ln w="762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51613205-3015-4C71-80F1-C57E8AFDD9BF}"/>
              </a:ext>
            </a:extLst>
          </p:cNvPr>
          <p:cNvSpPr>
            <a:spLocks noGrp="1"/>
          </p:cNvSpPr>
          <p:nvPr>
            <p:ph type="body" sz="quarter" idx="22" hasCustomPrompt="1"/>
          </p:nvPr>
        </p:nvSpPr>
        <p:spPr>
          <a:xfrm>
            <a:off x="7970279" y="3016498"/>
            <a:ext cx="2347442" cy="825003"/>
          </a:xfrm>
        </p:spPr>
        <p:txBody>
          <a:bodyPr anchor="ctr"/>
          <a:lstStyle>
            <a:lvl1pPr algn="ctr">
              <a:lnSpc>
                <a:spcPct val="100000"/>
              </a:lnSpc>
              <a:defRPr sz="2800">
                <a:solidFill>
                  <a:schemeClr val="bg2"/>
                </a:solidFill>
              </a:defRPr>
            </a:lvl1pPr>
          </a:lstStyle>
          <a:p>
            <a:pPr lvl="0"/>
            <a:r>
              <a:rPr lang="en-US"/>
              <a:t>THANK</a:t>
            </a:r>
            <a:br>
              <a:rPr lang="en-US"/>
            </a:br>
            <a:r>
              <a:rPr lang="en-US"/>
              <a:t>YOU!</a:t>
            </a:r>
          </a:p>
        </p:txBody>
      </p:sp>
      <p:pic>
        <p:nvPicPr>
          <p:cNvPr id="4" name="Graphic 3">
            <a:extLst>
              <a:ext uri="{FF2B5EF4-FFF2-40B4-BE49-F238E27FC236}">
                <a16:creationId xmlns:a16="http://schemas.microsoft.com/office/drawing/2014/main" id="{58CC04B3-78E0-4AB9-9447-E63377AE14D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90130" y="2184863"/>
            <a:ext cx="1744597" cy="2017190"/>
          </a:xfrm>
          <a:prstGeom prst="rect">
            <a:avLst/>
          </a:prstGeom>
        </p:spPr>
      </p:pic>
    </p:spTree>
    <p:extLst>
      <p:ext uri="{BB962C8B-B14F-4D97-AF65-F5344CB8AC3E}">
        <p14:creationId xmlns:p14="http://schemas.microsoft.com/office/powerpoint/2010/main" val="2431457953"/>
      </p:ext>
    </p:extLst>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hoto text four column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C6591D5-39A3-4C2C-8C6C-1C0AA87189C1}"/>
              </a:ext>
            </a:extLst>
          </p:cNvPr>
          <p:cNvSpPr>
            <a:spLocks noGrp="1"/>
          </p:cNvSpPr>
          <p:nvPr>
            <p:ph type="title" hasCustomPrompt="1"/>
          </p:nvPr>
        </p:nvSpPr>
        <p:spPr>
          <a:xfrm>
            <a:off x="609600" y="609600"/>
            <a:ext cx="10277961" cy="443198"/>
          </a:xfrm>
        </p:spPr>
        <p:txBody>
          <a:bodyPr>
            <a:noAutofit/>
          </a:bodyPr>
          <a:lstStyle/>
          <a:p>
            <a:r>
              <a:rPr lang="en-US"/>
              <a:t>CLICK TO EDIT MASTER TITLE STYLE</a:t>
            </a:r>
          </a:p>
        </p:txBody>
      </p:sp>
      <p:sp>
        <p:nvSpPr>
          <p:cNvPr id="15" name="Text Placeholder 3">
            <a:extLst>
              <a:ext uri="{FF2B5EF4-FFF2-40B4-BE49-F238E27FC236}">
                <a16:creationId xmlns:a16="http://schemas.microsoft.com/office/drawing/2014/main" id="{AC639389-E91A-458E-A06E-6EBBBC4C4860}"/>
              </a:ext>
            </a:extLst>
          </p:cNvPr>
          <p:cNvSpPr>
            <a:spLocks noGrp="1"/>
          </p:cNvSpPr>
          <p:nvPr>
            <p:ph type="body" sz="quarter" idx="22" hasCustomPrompt="1"/>
          </p:nvPr>
        </p:nvSpPr>
        <p:spPr>
          <a:xfrm>
            <a:off x="609600" y="3325368"/>
            <a:ext cx="2249424" cy="153814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27" name="Picture Placeholder 12">
            <a:extLst>
              <a:ext uri="{FF2B5EF4-FFF2-40B4-BE49-F238E27FC236}">
                <a16:creationId xmlns:a16="http://schemas.microsoft.com/office/drawing/2014/main" id="{9C5F9AB7-463A-4987-A5FF-CA7E7C1A5E26}"/>
              </a:ext>
            </a:extLst>
          </p:cNvPr>
          <p:cNvSpPr>
            <a:spLocks noGrp="1"/>
          </p:cNvSpPr>
          <p:nvPr>
            <p:ph type="pic" sz="quarter" idx="14"/>
          </p:nvPr>
        </p:nvSpPr>
        <p:spPr>
          <a:xfrm>
            <a:off x="609600" y="1600200"/>
            <a:ext cx="2249423" cy="1499616"/>
          </a:xfrm>
          <a:solidFill>
            <a:schemeClr val="tx2"/>
          </a:solidFill>
        </p:spPr>
        <p:txBody>
          <a:bodyPr>
            <a:normAutofit/>
          </a:bodyPr>
          <a:lstStyle>
            <a:lvl1pPr>
              <a:defRPr sz="1800"/>
            </a:lvl1pPr>
          </a:lstStyle>
          <a:p>
            <a:pPr lvl="1"/>
            <a:r>
              <a:rPr lang="en-US"/>
              <a:t>Click icon to add picture</a:t>
            </a:r>
          </a:p>
        </p:txBody>
      </p:sp>
      <p:sp>
        <p:nvSpPr>
          <p:cNvPr id="18" name="Picture Placeholder 12">
            <a:extLst>
              <a:ext uri="{FF2B5EF4-FFF2-40B4-BE49-F238E27FC236}">
                <a16:creationId xmlns:a16="http://schemas.microsoft.com/office/drawing/2014/main" id="{897AA47E-B659-467D-B632-1F083BD782C5}"/>
              </a:ext>
            </a:extLst>
          </p:cNvPr>
          <p:cNvSpPr>
            <a:spLocks noGrp="1"/>
          </p:cNvSpPr>
          <p:nvPr>
            <p:ph type="pic" sz="quarter" idx="24"/>
          </p:nvPr>
        </p:nvSpPr>
        <p:spPr>
          <a:xfrm>
            <a:off x="9332977" y="1600199"/>
            <a:ext cx="2249423" cy="1499616"/>
          </a:xfrm>
          <a:solidFill>
            <a:schemeClr val="tx2"/>
          </a:solidFill>
        </p:spPr>
        <p:txBody>
          <a:bodyPr>
            <a:normAutofit/>
          </a:bodyPr>
          <a:lstStyle>
            <a:lvl1pPr>
              <a:defRPr sz="1800"/>
            </a:lvl1pPr>
          </a:lstStyle>
          <a:p>
            <a:pPr lvl="1"/>
            <a:r>
              <a:rPr lang="en-US"/>
              <a:t>Click icon to add picture</a:t>
            </a:r>
          </a:p>
        </p:txBody>
      </p:sp>
      <p:sp>
        <p:nvSpPr>
          <p:cNvPr id="20" name="Picture Placeholder 12">
            <a:extLst>
              <a:ext uri="{FF2B5EF4-FFF2-40B4-BE49-F238E27FC236}">
                <a16:creationId xmlns:a16="http://schemas.microsoft.com/office/drawing/2014/main" id="{27AF78EC-78A9-43BD-98D9-30DD7ED9042C}"/>
              </a:ext>
            </a:extLst>
          </p:cNvPr>
          <p:cNvSpPr>
            <a:spLocks noGrp="1"/>
          </p:cNvSpPr>
          <p:nvPr>
            <p:ph type="pic" sz="quarter" idx="26"/>
          </p:nvPr>
        </p:nvSpPr>
        <p:spPr>
          <a:xfrm>
            <a:off x="3517392" y="1600200"/>
            <a:ext cx="2249423" cy="1499616"/>
          </a:xfrm>
          <a:solidFill>
            <a:schemeClr val="tx2"/>
          </a:solidFill>
        </p:spPr>
        <p:txBody>
          <a:bodyPr>
            <a:normAutofit/>
          </a:bodyPr>
          <a:lstStyle>
            <a:lvl1pPr>
              <a:defRPr sz="1800"/>
            </a:lvl1pPr>
          </a:lstStyle>
          <a:p>
            <a:pPr lvl="1"/>
            <a:r>
              <a:rPr lang="en-US"/>
              <a:t>Click icon to add picture</a:t>
            </a:r>
          </a:p>
        </p:txBody>
      </p:sp>
      <p:sp>
        <p:nvSpPr>
          <p:cNvPr id="23" name="Picture Placeholder 12">
            <a:extLst>
              <a:ext uri="{FF2B5EF4-FFF2-40B4-BE49-F238E27FC236}">
                <a16:creationId xmlns:a16="http://schemas.microsoft.com/office/drawing/2014/main" id="{8A13D2E5-93BB-4ACD-9920-984E03A956A0}"/>
              </a:ext>
            </a:extLst>
          </p:cNvPr>
          <p:cNvSpPr>
            <a:spLocks noGrp="1"/>
          </p:cNvSpPr>
          <p:nvPr>
            <p:ph type="pic" sz="quarter" idx="28"/>
          </p:nvPr>
        </p:nvSpPr>
        <p:spPr>
          <a:xfrm>
            <a:off x="6425184" y="1600200"/>
            <a:ext cx="2249423" cy="1499616"/>
          </a:xfrm>
          <a:solidFill>
            <a:schemeClr val="tx2"/>
          </a:solidFill>
        </p:spPr>
        <p:txBody>
          <a:bodyPr>
            <a:normAutofit/>
          </a:bodyPr>
          <a:lstStyle>
            <a:lvl1pPr>
              <a:defRPr sz="1800"/>
            </a:lvl1pPr>
          </a:lstStyle>
          <a:p>
            <a:pPr lvl="1"/>
            <a:r>
              <a:rPr lang="en-US"/>
              <a:t>Click icon to add picture</a:t>
            </a:r>
          </a:p>
        </p:txBody>
      </p:sp>
      <p:sp>
        <p:nvSpPr>
          <p:cNvPr id="12" name="Text Placeholder 3">
            <a:extLst>
              <a:ext uri="{FF2B5EF4-FFF2-40B4-BE49-F238E27FC236}">
                <a16:creationId xmlns:a16="http://schemas.microsoft.com/office/drawing/2014/main" id="{35EE639C-621F-466B-87B3-FCEA84D1D20F}"/>
              </a:ext>
            </a:extLst>
          </p:cNvPr>
          <p:cNvSpPr>
            <a:spLocks noGrp="1"/>
          </p:cNvSpPr>
          <p:nvPr>
            <p:ph type="body" sz="quarter" idx="29" hasCustomPrompt="1"/>
          </p:nvPr>
        </p:nvSpPr>
        <p:spPr>
          <a:xfrm>
            <a:off x="3517391" y="3325368"/>
            <a:ext cx="2249424" cy="153814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13" name="Text Placeholder 3">
            <a:extLst>
              <a:ext uri="{FF2B5EF4-FFF2-40B4-BE49-F238E27FC236}">
                <a16:creationId xmlns:a16="http://schemas.microsoft.com/office/drawing/2014/main" id="{F58D0E01-9E12-4B05-9227-AACD8B16E5C5}"/>
              </a:ext>
            </a:extLst>
          </p:cNvPr>
          <p:cNvSpPr>
            <a:spLocks noGrp="1"/>
          </p:cNvSpPr>
          <p:nvPr>
            <p:ph type="body" sz="quarter" idx="30" hasCustomPrompt="1"/>
          </p:nvPr>
        </p:nvSpPr>
        <p:spPr>
          <a:xfrm>
            <a:off x="6425182" y="3325368"/>
            <a:ext cx="2249424" cy="153814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14" name="Text Placeholder 3">
            <a:extLst>
              <a:ext uri="{FF2B5EF4-FFF2-40B4-BE49-F238E27FC236}">
                <a16:creationId xmlns:a16="http://schemas.microsoft.com/office/drawing/2014/main" id="{737DDBD2-87AB-4700-8950-B0E9E224802A}"/>
              </a:ext>
            </a:extLst>
          </p:cNvPr>
          <p:cNvSpPr>
            <a:spLocks noGrp="1"/>
          </p:cNvSpPr>
          <p:nvPr>
            <p:ph type="body" sz="quarter" idx="31" hasCustomPrompt="1"/>
          </p:nvPr>
        </p:nvSpPr>
        <p:spPr>
          <a:xfrm>
            <a:off x="9332973" y="3325368"/>
            <a:ext cx="2249424" cy="1538144"/>
          </a:xfrm>
        </p:spPr>
        <p:txBody>
          <a:bodyPr>
            <a:noAutofit/>
          </a:bodyPr>
          <a:lstStyle>
            <a:lvl1pPr algn="l">
              <a:defRPr/>
            </a:lvl1pPr>
            <a:lvl2pPr algn="l">
              <a:defRPr/>
            </a:lvl2pPr>
            <a:lvl3pPr algn="l">
              <a:defRPr/>
            </a:lvl3pPr>
            <a:lvl4pPr algn="l">
              <a:defRPr/>
            </a:lvl4pPr>
            <a:lvl5pPr algn="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Tree>
    <p:extLst>
      <p:ext uri="{BB962C8B-B14F-4D97-AF65-F5344CB8AC3E}">
        <p14:creationId xmlns:p14="http://schemas.microsoft.com/office/powerpoint/2010/main" val="1527112621"/>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boxe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1D28-274E-4436-B4CD-F3B540F43361}"/>
              </a:ext>
            </a:extLst>
          </p:cNvPr>
          <p:cNvSpPr>
            <a:spLocks noGrp="1"/>
          </p:cNvSpPr>
          <p:nvPr>
            <p:ph type="title" hasCustomPrompt="1"/>
          </p:nvPr>
        </p:nvSpPr>
        <p:spPr>
          <a:xfrm>
            <a:off x="604345" y="609600"/>
            <a:ext cx="10274910" cy="443198"/>
          </a:xfrm>
        </p:spPr>
        <p:txBody>
          <a:bodyPr>
            <a:noAutofit/>
          </a:bodyPr>
          <a:lstStyle>
            <a:lvl1pPr>
              <a:defRPr>
                <a:solidFill>
                  <a:schemeClr val="tx1"/>
                </a:solidFill>
              </a:defRPr>
            </a:lvl1pPr>
          </a:lstStyle>
          <a:p>
            <a:r>
              <a:rPr lang="en-US"/>
              <a:t>CLICK TO EDIT MASTER TITLE STYLE</a:t>
            </a:r>
          </a:p>
        </p:txBody>
      </p:sp>
      <p:sp>
        <p:nvSpPr>
          <p:cNvPr id="3" name="Text Placeholder 3">
            <a:extLst>
              <a:ext uri="{FF2B5EF4-FFF2-40B4-BE49-F238E27FC236}">
                <a16:creationId xmlns:a16="http://schemas.microsoft.com/office/drawing/2014/main" id="{D9E9F32F-2521-4E6A-A0D3-358886879C59}"/>
              </a:ext>
            </a:extLst>
          </p:cNvPr>
          <p:cNvSpPr>
            <a:spLocks noGrp="1"/>
          </p:cNvSpPr>
          <p:nvPr>
            <p:ph type="body" sz="quarter" idx="22" hasCustomPrompt="1"/>
          </p:nvPr>
        </p:nvSpPr>
        <p:spPr>
          <a:xfrm>
            <a:off x="949449" y="1981200"/>
            <a:ext cx="4901184" cy="4267200"/>
          </a:xfrm>
          <a:prstGeom prst="rect">
            <a:avLst/>
          </a:prstGeom>
          <a:solidFill>
            <a:schemeClr val="tx1"/>
          </a:solidFill>
          <a:ln w="12700">
            <a:noFill/>
          </a:ln>
          <a:effectLst>
            <a:softEdge rad="0"/>
          </a:effectLst>
        </p:spPr>
        <p:txBody>
          <a:bodyPr wrap="square" lIns="365760" tIns="1709928" rIns="365760" bIns="365760">
            <a:noAutofit/>
          </a:bodyPr>
          <a:lstStyle>
            <a:lvl1pPr algn="ctr">
              <a:defRPr sz="28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5" name="Picture Placeholder 4">
            <a:extLst>
              <a:ext uri="{FF2B5EF4-FFF2-40B4-BE49-F238E27FC236}">
                <a16:creationId xmlns:a16="http://schemas.microsoft.com/office/drawing/2014/main" id="{A39BA2C3-90DF-42C5-BBCE-6E52B5183571}"/>
              </a:ext>
            </a:extLst>
          </p:cNvPr>
          <p:cNvSpPr>
            <a:spLocks noGrp="1" noChangeAspect="1"/>
          </p:cNvSpPr>
          <p:nvPr>
            <p:ph type="pic" sz="quarter" idx="36"/>
          </p:nvPr>
        </p:nvSpPr>
        <p:spPr>
          <a:xfrm>
            <a:off x="2910837" y="2346960"/>
            <a:ext cx="978408" cy="978408"/>
          </a:xfrm>
        </p:spPr>
        <p:txBody>
          <a:bodyPr/>
          <a:lstStyle>
            <a:lvl1pPr>
              <a:defRPr sz="1800">
                <a:solidFill>
                  <a:schemeClr val="bg1"/>
                </a:solidFill>
              </a:defRPr>
            </a:lvl1pPr>
          </a:lstStyle>
          <a:p>
            <a:r>
              <a:rPr lang="en-US"/>
              <a:t>Click icon to add picture</a:t>
            </a:r>
          </a:p>
        </p:txBody>
      </p:sp>
      <p:sp>
        <p:nvSpPr>
          <p:cNvPr id="12" name="Text Placeholder 3">
            <a:extLst>
              <a:ext uri="{FF2B5EF4-FFF2-40B4-BE49-F238E27FC236}">
                <a16:creationId xmlns:a16="http://schemas.microsoft.com/office/drawing/2014/main" id="{9F544E25-7F30-4E70-AEAC-6F9F1A09CF18}"/>
              </a:ext>
            </a:extLst>
          </p:cNvPr>
          <p:cNvSpPr>
            <a:spLocks noGrp="1"/>
          </p:cNvSpPr>
          <p:nvPr>
            <p:ph type="body" sz="quarter" idx="37" hasCustomPrompt="1"/>
          </p:nvPr>
        </p:nvSpPr>
        <p:spPr>
          <a:xfrm>
            <a:off x="6338316" y="1981200"/>
            <a:ext cx="4901184" cy="4267200"/>
          </a:xfrm>
          <a:prstGeom prst="rect">
            <a:avLst/>
          </a:prstGeom>
          <a:solidFill>
            <a:schemeClr val="tx1"/>
          </a:solidFill>
          <a:ln w="12700">
            <a:noFill/>
          </a:ln>
          <a:effectLst>
            <a:softEdge rad="0"/>
          </a:effectLst>
        </p:spPr>
        <p:txBody>
          <a:bodyPr wrap="square" lIns="365760" tIns="1709928" rIns="365760" bIns="365760">
            <a:noAutofit/>
          </a:bodyPr>
          <a:lstStyle>
            <a:lvl1pPr algn="ctr">
              <a:defRPr sz="28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13" name="Picture Placeholder 4">
            <a:extLst>
              <a:ext uri="{FF2B5EF4-FFF2-40B4-BE49-F238E27FC236}">
                <a16:creationId xmlns:a16="http://schemas.microsoft.com/office/drawing/2014/main" id="{615DDF7E-73FB-4044-BDF7-CD85458A1599}"/>
              </a:ext>
            </a:extLst>
          </p:cNvPr>
          <p:cNvSpPr>
            <a:spLocks noGrp="1" noChangeAspect="1"/>
          </p:cNvSpPr>
          <p:nvPr>
            <p:ph type="pic" sz="quarter" idx="38"/>
          </p:nvPr>
        </p:nvSpPr>
        <p:spPr>
          <a:xfrm>
            <a:off x="8299704" y="2346960"/>
            <a:ext cx="978408" cy="978408"/>
          </a:xfrm>
        </p:spPr>
        <p:txBody>
          <a:bodyPr/>
          <a:lstStyle>
            <a:lvl1pPr>
              <a:defRPr sz="1800">
                <a:solidFill>
                  <a:schemeClr val="bg1"/>
                </a:solidFill>
              </a:defRPr>
            </a:lvl1pPr>
          </a:lstStyle>
          <a:p>
            <a:r>
              <a:rPr lang="en-US"/>
              <a:t>Click icon to add picture</a:t>
            </a:r>
          </a:p>
        </p:txBody>
      </p:sp>
    </p:spTree>
    <p:extLst>
      <p:ext uri="{BB962C8B-B14F-4D97-AF65-F5344CB8AC3E}">
        <p14:creationId xmlns:p14="http://schemas.microsoft.com/office/powerpoint/2010/main" val="1273033875"/>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boxe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1D28-274E-4436-B4CD-F3B540F43361}"/>
              </a:ext>
            </a:extLst>
          </p:cNvPr>
          <p:cNvSpPr>
            <a:spLocks noGrp="1"/>
          </p:cNvSpPr>
          <p:nvPr>
            <p:ph type="title" hasCustomPrompt="1"/>
          </p:nvPr>
        </p:nvSpPr>
        <p:spPr>
          <a:xfrm>
            <a:off x="609600" y="609600"/>
            <a:ext cx="10274910" cy="443198"/>
          </a:xfrm>
        </p:spPr>
        <p:txBody>
          <a:bodyPr>
            <a:noAutofit/>
          </a:bodyPr>
          <a:lstStyle>
            <a:lvl1pPr>
              <a:defRPr>
                <a:solidFill>
                  <a:schemeClr val="tx1"/>
                </a:solidFill>
              </a:defRPr>
            </a:lvl1pPr>
          </a:lstStyle>
          <a:p>
            <a:r>
              <a:rPr lang="en-US"/>
              <a:t>CLICK TO EDIT MASTER TITLE STYLE</a:t>
            </a:r>
          </a:p>
        </p:txBody>
      </p:sp>
      <p:sp>
        <p:nvSpPr>
          <p:cNvPr id="3" name="Text Placeholder 3">
            <a:extLst>
              <a:ext uri="{FF2B5EF4-FFF2-40B4-BE49-F238E27FC236}">
                <a16:creationId xmlns:a16="http://schemas.microsoft.com/office/drawing/2014/main" id="{D9E9F32F-2521-4E6A-A0D3-358886879C59}"/>
              </a:ext>
            </a:extLst>
          </p:cNvPr>
          <p:cNvSpPr>
            <a:spLocks noGrp="1"/>
          </p:cNvSpPr>
          <p:nvPr>
            <p:ph type="body" sz="quarter" idx="22" hasCustomPrompt="1"/>
          </p:nvPr>
        </p:nvSpPr>
        <p:spPr>
          <a:xfrm>
            <a:off x="949449" y="1981200"/>
            <a:ext cx="3108960" cy="4267200"/>
          </a:xfrm>
          <a:prstGeom prst="rect">
            <a:avLst/>
          </a:prstGeom>
          <a:solidFill>
            <a:schemeClr val="tx1"/>
          </a:solidFill>
          <a:ln w="12700">
            <a:noFill/>
          </a:ln>
          <a:effectLst>
            <a:softEdge rad="0"/>
          </a:effectLst>
        </p:spPr>
        <p:txBody>
          <a:bodyPr wrap="square" lIns="365760" tIns="1508760" rIns="365760" bIns="365760">
            <a:noAutofit/>
          </a:bodyPr>
          <a:lstStyle>
            <a:lvl1pPr algn="ctr">
              <a:defRPr sz="28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5" name="Picture Placeholder 4">
            <a:extLst>
              <a:ext uri="{FF2B5EF4-FFF2-40B4-BE49-F238E27FC236}">
                <a16:creationId xmlns:a16="http://schemas.microsoft.com/office/drawing/2014/main" id="{A39BA2C3-90DF-42C5-BBCE-6E52B5183571}"/>
              </a:ext>
            </a:extLst>
          </p:cNvPr>
          <p:cNvSpPr>
            <a:spLocks noGrp="1" noChangeAspect="1"/>
          </p:cNvSpPr>
          <p:nvPr>
            <p:ph type="pic" sz="quarter" idx="36"/>
          </p:nvPr>
        </p:nvSpPr>
        <p:spPr>
          <a:xfrm>
            <a:off x="2115309" y="2343912"/>
            <a:ext cx="777240" cy="777240"/>
          </a:xfrm>
        </p:spPr>
        <p:txBody>
          <a:bodyPr/>
          <a:lstStyle>
            <a:lvl1pPr>
              <a:defRPr sz="1200">
                <a:solidFill>
                  <a:schemeClr val="bg1"/>
                </a:solidFill>
              </a:defRPr>
            </a:lvl1pPr>
          </a:lstStyle>
          <a:p>
            <a:r>
              <a:rPr lang="en-US"/>
              <a:t>Click icon to add picture</a:t>
            </a:r>
          </a:p>
        </p:txBody>
      </p:sp>
      <p:sp>
        <p:nvSpPr>
          <p:cNvPr id="12" name="Text Placeholder 3">
            <a:extLst>
              <a:ext uri="{FF2B5EF4-FFF2-40B4-BE49-F238E27FC236}">
                <a16:creationId xmlns:a16="http://schemas.microsoft.com/office/drawing/2014/main" id="{9F544E25-7F30-4E70-AEAC-6F9F1A09CF18}"/>
              </a:ext>
            </a:extLst>
          </p:cNvPr>
          <p:cNvSpPr>
            <a:spLocks noGrp="1"/>
          </p:cNvSpPr>
          <p:nvPr>
            <p:ph type="body" sz="quarter" idx="37" hasCustomPrompt="1"/>
          </p:nvPr>
        </p:nvSpPr>
        <p:spPr>
          <a:xfrm>
            <a:off x="4541520" y="1981200"/>
            <a:ext cx="3108960" cy="4267200"/>
          </a:xfrm>
          <a:prstGeom prst="rect">
            <a:avLst/>
          </a:prstGeom>
          <a:solidFill>
            <a:schemeClr val="tx1"/>
          </a:solidFill>
          <a:ln w="12700">
            <a:noFill/>
          </a:ln>
          <a:effectLst>
            <a:softEdge rad="0"/>
          </a:effectLst>
        </p:spPr>
        <p:txBody>
          <a:bodyPr wrap="square" lIns="365760" tIns="1508760" rIns="365760" bIns="365760">
            <a:noAutofit/>
          </a:bodyPr>
          <a:lstStyle>
            <a:lvl1pPr algn="ctr">
              <a:defRPr sz="28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13" name="Picture Placeholder 4">
            <a:extLst>
              <a:ext uri="{FF2B5EF4-FFF2-40B4-BE49-F238E27FC236}">
                <a16:creationId xmlns:a16="http://schemas.microsoft.com/office/drawing/2014/main" id="{615DDF7E-73FB-4044-BDF7-CD85458A1599}"/>
              </a:ext>
            </a:extLst>
          </p:cNvPr>
          <p:cNvSpPr>
            <a:spLocks noGrp="1" noChangeAspect="1"/>
          </p:cNvSpPr>
          <p:nvPr>
            <p:ph type="pic" sz="quarter" idx="38"/>
          </p:nvPr>
        </p:nvSpPr>
        <p:spPr>
          <a:xfrm>
            <a:off x="5707380" y="2343912"/>
            <a:ext cx="777240" cy="777240"/>
          </a:xfrm>
        </p:spPr>
        <p:txBody>
          <a:bodyPr/>
          <a:lstStyle>
            <a:lvl1pPr>
              <a:defRPr sz="1200">
                <a:solidFill>
                  <a:schemeClr val="bg1"/>
                </a:solidFill>
              </a:defRPr>
            </a:lvl1pPr>
          </a:lstStyle>
          <a:p>
            <a:r>
              <a:rPr lang="en-US"/>
              <a:t>Click icon to add picture</a:t>
            </a:r>
          </a:p>
        </p:txBody>
      </p:sp>
      <p:sp>
        <p:nvSpPr>
          <p:cNvPr id="19" name="Text Placeholder 3">
            <a:extLst>
              <a:ext uri="{FF2B5EF4-FFF2-40B4-BE49-F238E27FC236}">
                <a16:creationId xmlns:a16="http://schemas.microsoft.com/office/drawing/2014/main" id="{6CCD4A16-B480-4728-AA42-DA2FA8E5B58B}"/>
              </a:ext>
            </a:extLst>
          </p:cNvPr>
          <p:cNvSpPr>
            <a:spLocks noGrp="1"/>
          </p:cNvSpPr>
          <p:nvPr>
            <p:ph type="body" sz="quarter" idx="39" hasCustomPrompt="1"/>
          </p:nvPr>
        </p:nvSpPr>
        <p:spPr>
          <a:xfrm>
            <a:off x="8133591" y="1981200"/>
            <a:ext cx="3108960" cy="4267200"/>
          </a:xfrm>
          <a:prstGeom prst="rect">
            <a:avLst/>
          </a:prstGeom>
          <a:solidFill>
            <a:schemeClr val="tx1"/>
          </a:solidFill>
          <a:ln w="12700">
            <a:noFill/>
          </a:ln>
          <a:effectLst>
            <a:softEdge rad="0"/>
          </a:effectLst>
        </p:spPr>
        <p:txBody>
          <a:bodyPr wrap="square" lIns="365760" tIns="1508760" rIns="365760" bIns="365760">
            <a:noAutofit/>
          </a:bodyPr>
          <a:lstStyle>
            <a:lvl1pPr algn="ctr">
              <a:defRPr sz="28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2" name="Picture Placeholder 4">
            <a:extLst>
              <a:ext uri="{FF2B5EF4-FFF2-40B4-BE49-F238E27FC236}">
                <a16:creationId xmlns:a16="http://schemas.microsoft.com/office/drawing/2014/main" id="{CF65445C-74DE-486D-95D5-14EAA15E6A5A}"/>
              </a:ext>
            </a:extLst>
          </p:cNvPr>
          <p:cNvSpPr>
            <a:spLocks noGrp="1" noChangeAspect="1"/>
          </p:cNvSpPr>
          <p:nvPr>
            <p:ph type="pic" sz="quarter" idx="40"/>
          </p:nvPr>
        </p:nvSpPr>
        <p:spPr>
          <a:xfrm>
            <a:off x="9299451" y="2343912"/>
            <a:ext cx="777240" cy="777240"/>
          </a:xfrm>
        </p:spPr>
        <p:txBody>
          <a:bodyPr/>
          <a:lstStyle>
            <a:lvl1pPr>
              <a:defRPr sz="1200">
                <a:solidFill>
                  <a:schemeClr val="bg1"/>
                </a:solidFill>
              </a:defRPr>
            </a:lvl1pPr>
          </a:lstStyle>
          <a:p>
            <a:r>
              <a:rPr lang="en-US"/>
              <a:t>Click icon to add picture</a:t>
            </a:r>
          </a:p>
        </p:txBody>
      </p:sp>
    </p:spTree>
    <p:extLst>
      <p:ext uri="{BB962C8B-B14F-4D97-AF65-F5344CB8AC3E}">
        <p14:creationId xmlns:p14="http://schemas.microsoft.com/office/powerpoint/2010/main" val="1154683613"/>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ur boxe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1D28-274E-4436-B4CD-F3B540F43361}"/>
              </a:ext>
            </a:extLst>
          </p:cNvPr>
          <p:cNvSpPr>
            <a:spLocks noGrp="1"/>
          </p:cNvSpPr>
          <p:nvPr>
            <p:ph type="title" hasCustomPrompt="1"/>
          </p:nvPr>
        </p:nvSpPr>
        <p:spPr>
          <a:xfrm>
            <a:off x="609600" y="609600"/>
            <a:ext cx="10274910" cy="443198"/>
          </a:xfrm>
        </p:spPr>
        <p:txBody>
          <a:bodyPr>
            <a:noAutofit/>
          </a:bodyPr>
          <a:lstStyle>
            <a:lvl1pPr>
              <a:defRPr>
                <a:solidFill>
                  <a:schemeClr val="tx1"/>
                </a:solidFill>
              </a:defRPr>
            </a:lvl1pPr>
          </a:lstStyle>
          <a:p>
            <a:r>
              <a:rPr lang="en-US"/>
              <a:t>CLICK TO EDIT MASTER TITLE STYLE</a:t>
            </a:r>
          </a:p>
        </p:txBody>
      </p:sp>
      <p:sp>
        <p:nvSpPr>
          <p:cNvPr id="3" name="Text Placeholder 3">
            <a:extLst>
              <a:ext uri="{FF2B5EF4-FFF2-40B4-BE49-F238E27FC236}">
                <a16:creationId xmlns:a16="http://schemas.microsoft.com/office/drawing/2014/main" id="{D9E9F32F-2521-4E6A-A0D3-358886879C59}"/>
              </a:ext>
            </a:extLst>
          </p:cNvPr>
          <p:cNvSpPr>
            <a:spLocks noGrp="1"/>
          </p:cNvSpPr>
          <p:nvPr>
            <p:ph type="body" sz="quarter" idx="22" hasCustomPrompt="1"/>
          </p:nvPr>
        </p:nvSpPr>
        <p:spPr>
          <a:xfrm>
            <a:off x="949449" y="1981200"/>
            <a:ext cx="2249424" cy="4267200"/>
          </a:xfrm>
          <a:prstGeom prst="rect">
            <a:avLst/>
          </a:prstGeom>
          <a:solidFill>
            <a:schemeClr val="tx1"/>
          </a:solidFill>
          <a:ln w="12700">
            <a:noFill/>
          </a:ln>
          <a:effectLst>
            <a:softEdge rad="0"/>
          </a:effectLst>
        </p:spPr>
        <p:txBody>
          <a:bodyPr wrap="square" lIns="365760" tIns="1490472" rIns="365760" bIns="365760">
            <a:noAutofit/>
          </a:bodyPr>
          <a:lstStyle>
            <a:lvl1pPr algn="ctr">
              <a:defRPr sz="1800" b="1">
                <a:solidFill>
                  <a:schemeClr val="bg1"/>
                </a:solidFill>
              </a:defRPr>
            </a:lvl1pPr>
            <a:lvl2pPr algn="ctr">
              <a:defRPr sz="1800">
                <a:solidFill>
                  <a:schemeClr val="bg1"/>
                </a:solidFill>
              </a:defRPr>
            </a:lvl2pPr>
            <a:lvl3pPr algn="ctr">
              <a:defRPr sz="1800">
                <a:solidFill>
                  <a:schemeClr val="bg1"/>
                </a:solidFill>
              </a:defRPr>
            </a:lvl3pPr>
            <a:lvl4pPr algn="ctr">
              <a:defRPr sz="1800">
                <a:solidFill>
                  <a:schemeClr val="bg1"/>
                </a:solidFill>
              </a:defRPr>
            </a:lvl4pPr>
            <a:lvl5pPr algn="ctr">
              <a:defRPr sz="1800">
                <a:solidFill>
                  <a:schemeClr val="bg1"/>
                </a:solidFil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5" name="Picture Placeholder 4">
            <a:extLst>
              <a:ext uri="{FF2B5EF4-FFF2-40B4-BE49-F238E27FC236}">
                <a16:creationId xmlns:a16="http://schemas.microsoft.com/office/drawing/2014/main" id="{A39BA2C3-90DF-42C5-BBCE-6E52B5183571}"/>
              </a:ext>
            </a:extLst>
          </p:cNvPr>
          <p:cNvSpPr>
            <a:spLocks noGrp="1" noChangeAspect="1"/>
          </p:cNvSpPr>
          <p:nvPr>
            <p:ph type="pic" sz="quarter" idx="36"/>
          </p:nvPr>
        </p:nvSpPr>
        <p:spPr>
          <a:xfrm>
            <a:off x="1694685" y="2324862"/>
            <a:ext cx="758952" cy="758952"/>
          </a:xfrm>
        </p:spPr>
        <p:txBody>
          <a:bodyPr/>
          <a:lstStyle>
            <a:lvl1pPr>
              <a:defRPr sz="1200">
                <a:solidFill>
                  <a:schemeClr val="bg1"/>
                </a:solidFill>
              </a:defRPr>
            </a:lvl1pPr>
          </a:lstStyle>
          <a:p>
            <a:r>
              <a:rPr lang="en-US"/>
              <a:t>Click icon to add picture</a:t>
            </a:r>
          </a:p>
        </p:txBody>
      </p:sp>
      <p:sp>
        <p:nvSpPr>
          <p:cNvPr id="12" name="Text Placeholder 3">
            <a:extLst>
              <a:ext uri="{FF2B5EF4-FFF2-40B4-BE49-F238E27FC236}">
                <a16:creationId xmlns:a16="http://schemas.microsoft.com/office/drawing/2014/main" id="{9F544E25-7F30-4E70-AEAC-6F9F1A09CF18}"/>
              </a:ext>
            </a:extLst>
          </p:cNvPr>
          <p:cNvSpPr>
            <a:spLocks noGrp="1"/>
          </p:cNvSpPr>
          <p:nvPr>
            <p:ph type="body" sz="quarter" idx="37" hasCustomPrompt="1"/>
          </p:nvPr>
        </p:nvSpPr>
        <p:spPr>
          <a:xfrm>
            <a:off x="3626865" y="1981200"/>
            <a:ext cx="2249424" cy="4267200"/>
          </a:xfrm>
          <a:prstGeom prst="rect">
            <a:avLst/>
          </a:prstGeom>
          <a:solidFill>
            <a:schemeClr val="tx1"/>
          </a:solidFill>
          <a:ln w="12700">
            <a:noFill/>
          </a:ln>
          <a:effectLst>
            <a:softEdge rad="0"/>
          </a:effectLst>
        </p:spPr>
        <p:txBody>
          <a:bodyPr wrap="square" lIns="365760" tIns="1490472" rIns="365760" bIns="365760">
            <a:noAutofit/>
          </a:bodyPr>
          <a:lstStyle>
            <a:lvl1pPr algn="ctr">
              <a:defRPr sz="1800" b="1">
                <a:solidFill>
                  <a:schemeClr val="bg1"/>
                </a:solidFill>
              </a:defRPr>
            </a:lvl1pPr>
            <a:lvl2pPr algn="ctr">
              <a:defRPr sz="1800">
                <a:solidFill>
                  <a:schemeClr val="bg1"/>
                </a:solidFill>
              </a:defRPr>
            </a:lvl2pPr>
            <a:lvl3pPr algn="ctr">
              <a:defRPr sz="1800">
                <a:solidFill>
                  <a:schemeClr val="bg1"/>
                </a:solidFill>
              </a:defRPr>
            </a:lvl3pPr>
            <a:lvl4pPr algn="ctr">
              <a:defRPr sz="1800">
                <a:solidFill>
                  <a:schemeClr val="bg1"/>
                </a:solidFill>
              </a:defRPr>
            </a:lvl4pPr>
            <a:lvl5pPr algn="ctr">
              <a:defRPr sz="1800">
                <a:solidFill>
                  <a:schemeClr val="bg1"/>
                </a:solidFil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13" name="Picture Placeholder 4">
            <a:extLst>
              <a:ext uri="{FF2B5EF4-FFF2-40B4-BE49-F238E27FC236}">
                <a16:creationId xmlns:a16="http://schemas.microsoft.com/office/drawing/2014/main" id="{615DDF7E-73FB-4044-BDF7-CD85458A1599}"/>
              </a:ext>
            </a:extLst>
          </p:cNvPr>
          <p:cNvSpPr>
            <a:spLocks noGrp="1" noChangeAspect="1"/>
          </p:cNvSpPr>
          <p:nvPr>
            <p:ph type="pic" sz="quarter" idx="38"/>
          </p:nvPr>
        </p:nvSpPr>
        <p:spPr>
          <a:xfrm>
            <a:off x="4372101" y="2324862"/>
            <a:ext cx="758952" cy="758952"/>
          </a:xfrm>
        </p:spPr>
        <p:txBody>
          <a:bodyPr/>
          <a:lstStyle>
            <a:lvl1pPr>
              <a:defRPr sz="1200">
                <a:solidFill>
                  <a:schemeClr val="bg1"/>
                </a:solidFill>
              </a:defRPr>
            </a:lvl1pPr>
          </a:lstStyle>
          <a:p>
            <a:r>
              <a:rPr lang="en-US"/>
              <a:t>Click icon to add picture</a:t>
            </a:r>
          </a:p>
        </p:txBody>
      </p:sp>
      <p:sp>
        <p:nvSpPr>
          <p:cNvPr id="19" name="Text Placeholder 3">
            <a:extLst>
              <a:ext uri="{FF2B5EF4-FFF2-40B4-BE49-F238E27FC236}">
                <a16:creationId xmlns:a16="http://schemas.microsoft.com/office/drawing/2014/main" id="{6CCD4A16-B480-4728-AA42-DA2FA8E5B58B}"/>
              </a:ext>
            </a:extLst>
          </p:cNvPr>
          <p:cNvSpPr>
            <a:spLocks noGrp="1"/>
          </p:cNvSpPr>
          <p:nvPr>
            <p:ph type="body" sz="quarter" idx="39" hasCustomPrompt="1"/>
          </p:nvPr>
        </p:nvSpPr>
        <p:spPr>
          <a:xfrm>
            <a:off x="6304281" y="1981200"/>
            <a:ext cx="2249424" cy="4267200"/>
          </a:xfrm>
          <a:prstGeom prst="rect">
            <a:avLst/>
          </a:prstGeom>
          <a:solidFill>
            <a:schemeClr val="tx1"/>
          </a:solidFill>
          <a:ln w="12700">
            <a:noFill/>
          </a:ln>
          <a:effectLst>
            <a:softEdge rad="0"/>
          </a:effectLst>
        </p:spPr>
        <p:txBody>
          <a:bodyPr wrap="square" lIns="365760" tIns="1490472" rIns="365760" bIns="365760">
            <a:noAutofit/>
          </a:bodyPr>
          <a:lstStyle>
            <a:lvl1pPr algn="ctr">
              <a:defRPr sz="1800" b="1">
                <a:solidFill>
                  <a:schemeClr val="bg1"/>
                </a:solidFill>
              </a:defRPr>
            </a:lvl1pPr>
            <a:lvl2pPr algn="ctr">
              <a:defRPr sz="1800">
                <a:solidFill>
                  <a:schemeClr val="bg1"/>
                </a:solidFill>
              </a:defRPr>
            </a:lvl2pPr>
            <a:lvl3pPr algn="ctr">
              <a:defRPr sz="1800">
                <a:solidFill>
                  <a:schemeClr val="bg1"/>
                </a:solidFill>
              </a:defRPr>
            </a:lvl3pPr>
            <a:lvl4pPr algn="ctr">
              <a:defRPr sz="1800">
                <a:solidFill>
                  <a:schemeClr val="bg1"/>
                </a:solidFill>
              </a:defRPr>
            </a:lvl4pPr>
            <a:lvl5pPr algn="ctr">
              <a:defRPr sz="1800">
                <a:solidFill>
                  <a:schemeClr val="bg1"/>
                </a:solidFil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22" name="Picture Placeholder 4">
            <a:extLst>
              <a:ext uri="{FF2B5EF4-FFF2-40B4-BE49-F238E27FC236}">
                <a16:creationId xmlns:a16="http://schemas.microsoft.com/office/drawing/2014/main" id="{CF65445C-74DE-486D-95D5-14EAA15E6A5A}"/>
              </a:ext>
            </a:extLst>
          </p:cNvPr>
          <p:cNvSpPr>
            <a:spLocks noGrp="1" noChangeAspect="1"/>
          </p:cNvSpPr>
          <p:nvPr>
            <p:ph type="pic" sz="quarter" idx="40"/>
          </p:nvPr>
        </p:nvSpPr>
        <p:spPr>
          <a:xfrm>
            <a:off x="7049517" y="2324862"/>
            <a:ext cx="758952" cy="758952"/>
          </a:xfrm>
        </p:spPr>
        <p:txBody>
          <a:bodyPr/>
          <a:lstStyle>
            <a:lvl1pPr>
              <a:defRPr sz="1200">
                <a:solidFill>
                  <a:schemeClr val="bg1"/>
                </a:solidFill>
              </a:defRPr>
            </a:lvl1pPr>
          </a:lstStyle>
          <a:p>
            <a:r>
              <a:rPr lang="en-US"/>
              <a:t>Click icon to add picture</a:t>
            </a:r>
          </a:p>
        </p:txBody>
      </p:sp>
      <p:sp>
        <p:nvSpPr>
          <p:cNvPr id="10" name="Text Placeholder 3">
            <a:extLst>
              <a:ext uri="{FF2B5EF4-FFF2-40B4-BE49-F238E27FC236}">
                <a16:creationId xmlns:a16="http://schemas.microsoft.com/office/drawing/2014/main" id="{0F7C9294-3460-435F-A16F-CBC677E0C636}"/>
              </a:ext>
            </a:extLst>
          </p:cNvPr>
          <p:cNvSpPr>
            <a:spLocks noGrp="1"/>
          </p:cNvSpPr>
          <p:nvPr>
            <p:ph type="body" sz="quarter" idx="41" hasCustomPrompt="1"/>
          </p:nvPr>
        </p:nvSpPr>
        <p:spPr>
          <a:xfrm>
            <a:off x="8981697" y="1981200"/>
            <a:ext cx="2249424" cy="4267200"/>
          </a:xfrm>
          <a:prstGeom prst="rect">
            <a:avLst/>
          </a:prstGeom>
          <a:solidFill>
            <a:schemeClr val="tx1"/>
          </a:solidFill>
          <a:ln w="12700">
            <a:noFill/>
          </a:ln>
          <a:effectLst>
            <a:softEdge rad="0"/>
          </a:effectLst>
        </p:spPr>
        <p:txBody>
          <a:bodyPr wrap="square" lIns="365760" tIns="1490472" rIns="365760" bIns="365760">
            <a:noAutofit/>
          </a:bodyPr>
          <a:lstStyle>
            <a:lvl1pPr algn="ctr">
              <a:defRPr sz="1800" b="1">
                <a:solidFill>
                  <a:schemeClr val="bg1"/>
                </a:solidFill>
              </a:defRPr>
            </a:lvl1pPr>
            <a:lvl2pPr algn="ctr">
              <a:defRPr sz="1800">
                <a:solidFill>
                  <a:schemeClr val="bg1"/>
                </a:solidFill>
              </a:defRPr>
            </a:lvl2pPr>
            <a:lvl3pPr algn="ctr">
              <a:defRPr sz="1800">
                <a:solidFill>
                  <a:schemeClr val="bg1"/>
                </a:solidFill>
              </a:defRPr>
            </a:lvl3pPr>
            <a:lvl4pPr algn="ctr">
              <a:defRPr sz="1800">
                <a:solidFill>
                  <a:schemeClr val="bg1"/>
                </a:solidFill>
              </a:defRPr>
            </a:lvl4pPr>
            <a:lvl5pPr algn="ctr">
              <a:defRPr sz="1800">
                <a:solidFill>
                  <a:schemeClr val="bg1"/>
                </a:solidFill>
              </a:defRPr>
            </a:lvl5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
        <p:nvSpPr>
          <p:cNvPr id="14" name="Picture Placeholder 4">
            <a:extLst>
              <a:ext uri="{FF2B5EF4-FFF2-40B4-BE49-F238E27FC236}">
                <a16:creationId xmlns:a16="http://schemas.microsoft.com/office/drawing/2014/main" id="{CC8DAED8-6C8F-4506-B3F0-518634E499CF}"/>
              </a:ext>
            </a:extLst>
          </p:cNvPr>
          <p:cNvSpPr>
            <a:spLocks noGrp="1" noChangeAspect="1"/>
          </p:cNvSpPr>
          <p:nvPr>
            <p:ph type="pic" sz="quarter" idx="42"/>
          </p:nvPr>
        </p:nvSpPr>
        <p:spPr>
          <a:xfrm>
            <a:off x="9726933" y="2324862"/>
            <a:ext cx="758952" cy="758952"/>
          </a:xfrm>
        </p:spPr>
        <p:txBody>
          <a:bodyPr/>
          <a:lstStyle>
            <a:lvl1pPr>
              <a:defRPr sz="1200">
                <a:solidFill>
                  <a:schemeClr val="bg1"/>
                </a:solidFill>
              </a:defRPr>
            </a:lvl1pPr>
          </a:lstStyle>
          <a:p>
            <a:r>
              <a:rPr lang="en-US"/>
              <a:t>Click icon to add picture</a:t>
            </a:r>
          </a:p>
        </p:txBody>
      </p:sp>
    </p:spTree>
    <p:extLst>
      <p:ext uri="{BB962C8B-B14F-4D97-AF65-F5344CB8AC3E}">
        <p14:creationId xmlns:p14="http://schemas.microsoft.com/office/powerpoint/2010/main" val="2908497949"/>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le two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1D28-274E-4436-B4CD-F3B540F43361}"/>
              </a:ext>
            </a:extLst>
          </p:cNvPr>
          <p:cNvSpPr>
            <a:spLocks noGrp="1"/>
          </p:cNvSpPr>
          <p:nvPr>
            <p:ph type="title" hasCustomPrompt="1"/>
          </p:nvPr>
        </p:nvSpPr>
        <p:spPr>
          <a:xfrm>
            <a:off x="609600" y="609600"/>
            <a:ext cx="10277963" cy="443198"/>
          </a:xfrm>
        </p:spPr>
        <p:txBody>
          <a:bodyPr>
            <a:noAutofit/>
          </a:bodyPr>
          <a:lstStyle/>
          <a:p>
            <a:r>
              <a:rPr lang="en-US"/>
              <a:t>CLICK TO EDIT MASTER TITLE STYLE</a:t>
            </a:r>
          </a:p>
        </p:txBody>
      </p:sp>
      <p:sp>
        <p:nvSpPr>
          <p:cNvPr id="3" name="Text Placeholder 3">
            <a:extLst>
              <a:ext uri="{FF2B5EF4-FFF2-40B4-BE49-F238E27FC236}">
                <a16:creationId xmlns:a16="http://schemas.microsoft.com/office/drawing/2014/main" id="{D9E9F32F-2521-4E6A-A0D3-358886879C59}"/>
              </a:ext>
            </a:extLst>
          </p:cNvPr>
          <p:cNvSpPr>
            <a:spLocks noGrp="1"/>
          </p:cNvSpPr>
          <p:nvPr>
            <p:ph type="body" sz="quarter" idx="22" hasCustomPrompt="1"/>
          </p:nvPr>
        </p:nvSpPr>
        <p:spPr>
          <a:xfrm>
            <a:off x="949449" y="2514600"/>
            <a:ext cx="4901184"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vl6pPr algn="l">
              <a:defRPr/>
            </a:lvl6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15" name="Text Placeholder 14">
            <a:extLst>
              <a:ext uri="{FF2B5EF4-FFF2-40B4-BE49-F238E27FC236}">
                <a16:creationId xmlns:a16="http://schemas.microsoft.com/office/drawing/2014/main" id="{4FE55E54-0CB7-43BD-A9A9-23118FB4645C}"/>
              </a:ext>
            </a:extLst>
          </p:cNvPr>
          <p:cNvSpPr>
            <a:spLocks noGrp="1"/>
          </p:cNvSpPr>
          <p:nvPr>
            <p:ph type="body" sz="quarter" idx="29" hasCustomPrompt="1"/>
          </p:nvPr>
        </p:nvSpPr>
        <p:spPr>
          <a:xfrm>
            <a:off x="949325" y="1985962"/>
            <a:ext cx="4901184"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a:t>Heading</a:t>
            </a:r>
          </a:p>
        </p:txBody>
      </p:sp>
      <p:sp>
        <p:nvSpPr>
          <p:cNvPr id="16" name="Text Placeholder 3">
            <a:extLst>
              <a:ext uri="{FF2B5EF4-FFF2-40B4-BE49-F238E27FC236}">
                <a16:creationId xmlns:a16="http://schemas.microsoft.com/office/drawing/2014/main" id="{18BB564B-D749-4889-8A2D-D3D5138DFFAD}"/>
              </a:ext>
            </a:extLst>
          </p:cNvPr>
          <p:cNvSpPr>
            <a:spLocks noGrp="1"/>
          </p:cNvSpPr>
          <p:nvPr>
            <p:ph type="body" sz="quarter" idx="30" hasCustomPrompt="1"/>
          </p:nvPr>
        </p:nvSpPr>
        <p:spPr>
          <a:xfrm>
            <a:off x="6341369" y="2514600"/>
            <a:ext cx="4901184"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17" name="Text Placeholder 14">
            <a:extLst>
              <a:ext uri="{FF2B5EF4-FFF2-40B4-BE49-F238E27FC236}">
                <a16:creationId xmlns:a16="http://schemas.microsoft.com/office/drawing/2014/main" id="{A058DAA4-F4BB-496B-8ACD-1DA0543C5E87}"/>
              </a:ext>
            </a:extLst>
          </p:cNvPr>
          <p:cNvSpPr>
            <a:spLocks noGrp="1"/>
          </p:cNvSpPr>
          <p:nvPr>
            <p:ph type="body" sz="quarter" idx="31" hasCustomPrompt="1"/>
          </p:nvPr>
        </p:nvSpPr>
        <p:spPr>
          <a:xfrm>
            <a:off x="6341369" y="1985962"/>
            <a:ext cx="4901184"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a:t>Heading</a:t>
            </a:r>
          </a:p>
        </p:txBody>
      </p:sp>
    </p:spTree>
    <p:extLst>
      <p:ext uri="{BB962C8B-B14F-4D97-AF65-F5344CB8AC3E}">
        <p14:creationId xmlns:p14="http://schemas.microsoft.com/office/powerpoint/2010/main" val="866092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ble three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1D28-274E-4436-B4CD-F3B540F43361}"/>
              </a:ext>
            </a:extLst>
          </p:cNvPr>
          <p:cNvSpPr>
            <a:spLocks noGrp="1"/>
          </p:cNvSpPr>
          <p:nvPr>
            <p:ph type="title" hasCustomPrompt="1"/>
          </p:nvPr>
        </p:nvSpPr>
        <p:spPr>
          <a:xfrm>
            <a:off x="609600" y="609600"/>
            <a:ext cx="10274910" cy="443198"/>
          </a:xfrm>
        </p:spPr>
        <p:txBody>
          <a:bodyPr>
            <a:noAutofit/>
          </a:bodyPr>
          <a:lstStyle/>
          <a:p>
            <a:r>
              <a:rPr lang="en-US"/>
              <a:t>CLICK TO EDIT MASTER TITLE STYLE</a:t>
            </a:r>
          </a:p>
        </p:txBody>
      </p:sp>
      <p:sp>
        <p:nvSpPr>
          <p:cNvPr id="3" name="Text Placeholder 3">
            <a:extLst>
              <a:ext uri="{FF2B5EF4-FFF2-40B4-BE49-F238E27FC236}">
                <a16:creationId xmlns:a16="http://schemas.microsoft.com/office/drawing/2014/main" id="{D9E9F32F-2521-4E6A-A0D3-358886879C59}"/>
              </a:ext>
            </a:extLst>
          </p:cNvPr>
          <p:cNvSpPr>
            <a:spLocks noGrp="1"/>
          </p:cNvSpPr>
          <p:nvPr>
            <p:ph type="body" sz="quarter" idx="22" hasCustomPrompt="1"/>
          </p:nvPr>
        </p:nvSpPr>
        <p:spPr>
          <a:xfrm>
            <a:off x="949449" y="2509838"/>
            <a:ext cx="3108960"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15" name="Text Placeholder 14">
            <a:extLst>
              <a:ext uri="{FF2B5EF4-FFF2-40B4-BE49-F238E27FC236}">
                <a16:creationId xmlns:a16="http://schemas.microsoft.com/office/drawing/2014/main" id="{4FE55E54-0CB7-43BD-A9A9-23118FB4645C}"/>
              </a:ext>
            </a:extLst>
          </p:cNvPr>
          <p:cNvSpPr>
            <a:spLocks noGrp="1"/>
          </p:cNvSpPr>
          <p:nvPr>
            <p:ph type="body" sz="quarter" idx="29" hasCustomPrompt="1"/>
          </p:nvPr>
        </p:nvSpPr>
        <p:spPr>
          <a:xfrm>
            <a:off x="949325" y="1981200"/>
            <a:ext cx="3108960"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a:t>Heading</a:t>
            </a:r>
          </a:p>
        </p:txBody>
      </p:sp>
      <p:sp>
        <p:nvSpPr>
          <p:cNvPr id="16" name="Text Placeholder 3">
            <a:extLst>
              <a:ext uri="{FF2B5EF4-FFF2-40B4-BE49-F238E27FC236}">
                <a16:creationId xmlns:a16="http://schemas.microsoft.com/office/drawing/2014/main" id="{18BB564B-D749-4889-8A2D-D3D5138DFFAD}"/>
              </a:ext>
            </a:extLst>
          </p:cNvPr>
          <p:cNvSpPr>
            <a:spLocks noGrp="1"/>
          </p:cNvSpPr>
          <p:nvPr>
            <p:ph type="body" sz="quarter" idx="30" hasCustomPrompt="1"/>
          </p:nvPr>
        </p:nvSpPr>
        <p:spPr>
          <a:xfrm>
            <a:off x="4541644" y="2509838"/>
            <a:ext cx="3108960"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17" name="Text Placeholder 14">
            <a:extLst>
              <a:ext uri="{FF2B5EF4-FFF2-40B4-BE49-F238E27FC236}">
                <a16:creationId xmlns:a16="http://schemas.microsoft.com/office/drawing/2014/main" id="{A058DAA4-F4BB-496B-8ACD-1DA0543C5E87}"/>
              </a:ext>
            </a:extLst>
          </p:cNvPr>
          <p:cNvSpPr>
            <a:spLocks noGrp="1"/>
          </p:cNvSpPr>
          <p:nvPr>
            <p:ph type="body" sz="quarter" idx="31" hasCustomPrompt="1"/>
          </p:nvPr>
        </p:nvSpPr>
        <p:spPr>
          <a:xfrm>
            <a:off x="4541520" y="1981200"/>
            <a:ext cx="3108960"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a:t>Heading</a:t>
            </a:r>
          </a:p>
        </p:txBody>
      </p:sp>
      <p:sp>
        <p:nvSpPr>
          <p:cNvPr id="20" name="Text Placeholder 3">
            <a:extLst>
              <a:ext uri="{FF2B5EF4-FFF2-40B4-BE49-F238E27FC236}">
                <a16:creationId xmlns:a16="http://schemas.microsoft.com/office/drawing/2014/main" id="{EA3F2496-1936-4840-93B1-28FE8E6BF70E}"/>
              </a:ext>
            </a:extLst>
          </p:cNvPr>
          <p:cNvSpPr>
            <a:spLocks noGrp="1"/>
          </p:cNvSpPr>
          <p:nvPr>
            <p:ph type="body" sz="quarter" idx="34" hasCustomPrompt="1"/>
          </p:nvPr>
        </p:nvSpPr>
        <p:spPr>
          <a:xfrm>
            <a:off x="8130540" y="2509838"/>
            <a:ext cx="3108960"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21" name="Text Placeholder 14">
            <a:extLst>
              <a:ext uri="{FF2B5EF4-FFF2-40B4-BE49-F238E27FC236}">
                <a16:creationId xmlns:a16="http://schemas.microsoft.com/office/drawing/2014/main" id="{E458907A-87B9-4E83-9BFC-4A307EA22F52}"/>
              </a:ext>
            </a:extLst>
          </p:cNvPr>
          <p:cNvSpPr>
            <a:spLocks noGrp="1"/>
          </p:cNvSpPr>
          <p:nvPr>
            <p:ph type="body" sz="quarter" idx="35" hasCustomPrompt="1"/>
          </p:nvPr>
        </p:nvSpPr>
        <p:spPr>
          <a:xfrm>
            <a:off x="8130416" y="1981200"/>
            <a:ext cx="3108960"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a:t>Heading</a:t>
            </a:r>
          </a:p>
        </p:txBody>
      </p:sp>
    </p:spTree>
    <p:extLst>
      <p:ext uri="{BB962C8B-B14F-4D97-AF65-F5344CB8AC3E}">
        <p14:creationId xmlns:p14="http://schemas.microsoft.com/office/powerpoint/2010/main" val="21425134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able four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1D28-274E-4436-B4CD-F3B540F43361}"/>
              </a:ext>
            </a:extLst>
          </p:cNvPr>
          <p:cNvSpPr>
            <a:spLocks noGrp="1"/>
          </p:cNvSpPr>
          <p:nvPr>
            <p:ph type="title" hasCustomPrompt="1"/>
          </p:nvPr>
        </p:nvSpPr>
        <p:spPr>
          <a:xfrm>
            <a:off x="620110" y="612228"/>
            <a:ext cx="10274910" cy="443198"/>
          </a:xfrm>
        </p:spPr>
        <p:txBody>
          <a:bodyPr>
            <a:noAutofit/>
          </a:bodyPr>
          <a:lstStyle/>
          <a:p>
            <a:r>
              <a:rPr lang="en-US"/>
              <a:t>CLICK TO EDIT MASTER TITLE STYLE</a:t>
            </a:r>
          </a:p>
        </p:txBody>
      </p:sp>
      <p:sp>
        <p:nvSpPr>
          <p:cNvPr id="3" name="Text Placeholder 3">
            <a:extLst>
              <a:ext uri="{FF2B5EF4-FFF2-40B4-BE49-F238E27FC236}">
                <a16:creationId xmlns:a16="http://schemas.microsoft.com/office/drawing/2014/main" id="{D9E9F32F-2521-4E6A-A0D3-358886879C59}"/>
              </a:ext>
            </a:extLst>
          </p:cNvPr>
          <p:cNvSpPr>
            <a:spLocks noGrp="1"/>
          </p:cNvSpPr>
          <p:nvPr>
            <p:ph type="body" sz="quarter" idx="22" hasCustomPrompt="1"/>
          </p:nvPr>
        </p:nvSpPr>
        <p:spPr>
          <a:xfrm>
            <a:off x="949449" y="2514600"/>
            <a:ext cx="2249424"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15" name="Text Placeholder 14">
            <a:extLst>
              <a:ext uri="{FF2B5EF4-FFF2-40B4-BE49-F238E27FC236}">
                <a16:creationId xmlns:a16="http://schemas.microsoft.com/office/drawing/2014/main" id="{4FE55E54-0CB7-43BD-A9A9-23118FB4645C}"/>
              </a:ext>
            </a:extLst>
          </p:cNvPr>
          <p:cNvSpPr>
            <a:spLocks noGrp="1"/>
          </p:cNvSpPr>
          <p:nvPr>
            <p:ph type="body" sz="quarter" idx="29" hasCustomPrompt="1"/>
          </p:nvPr>
        </p:nvSpPr>
        <p:spPr>
          <a:xfrm>
            <a:off x="949325" y="1985962"/>
            <a:ext cx="2249488"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a:t>Heading</a:t>
            </a:r>
          </a:p>
        </p:txBody>
      </p:sp>
      <p:sp>
        <p:nvSpPr>
          <p:cNvPr id="16" name="Text Placeholder 3">
            <a:extLst>
              <a:ext uri="{FF2B5EF4-FFF2-40B4-BE49-F238E27FC236}">
                <a16:creationId xmlns:a16="http://schemas.microsoft.com/office/drawing/2014/main" id="{18BB564B-D749-4889-8A2D-D3D5138DFFAD}"/>
              </a:ext>
            </a:extLst>
          </p:cNvPr>
          <p:cNvSpPr>
            <a:spLocks noGrp="1"/>
          </p:cNvSpPr>
          <p:nvPr>
            <p:ph type="body" sz="quarter" idx="30" hasCustomPrompt="1"/>
          </p:nvPr>
        </p:nvSpPr>
        <p:spPr>
          <a:xfrm>
            <a:off x="3629691" y="2514600"/>
            <a:ext cx="2249424"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17" name="Text Placeholder 14">
            <a:extLst>
              <a:ext uri="{FF2B5EF4-FFF2-40B4-BE49-F238E27FC236}">
                <a16:creationId xmlns:a16="http://schemas.microsoft.com/office/drawing/2014/main" id="{A058DAA4-F4BB-496B-8ACD-1DA0543C5E87}"/>
              </a:ext>
            </a:extLst>
          </p:cNvPr>
          <p:cNvSpPr>
            <a:spLocks noGrp="1"/>
          </p:cNvSpPr>
          <p:nvPr>
            <p:ph type="body" sz="quarter" idx="31" hasCustomPrompt="1"/>
          </p:nvPr>
        </p:nvSpPr>
        <p:spPr>
          <a:xfrm>
            <a:off x="3629567" y="1985962"/>
            <a:ext cx="2249488"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a:t>Heading</a:t>
            </a:r>
          </a:p>
        </p:txBody>
      </p:sp>
      <p:sp>
        <p:nvSpPr>
          <p:cNvPr id="18" name="Text Placeholder 3">
            <a:extLst>
              <a:ext uri="{FF2B5EF4-FFF2-40B4-BE49-F238E27FC236}">
                <a16:creationId xmlns:a16="http://schemas.microsoft.com/office/drawing/2014/main" id="{9D78D28E-0B08-4E3C-9F9F-3FD0FA04E8F7}"/>
              </a:ext>
            </a:extLst>
          </p:cNvPr>
          <p:cNvSpPr>
            <a:spLocks noGrp="1"/>
          </p:cNvSpPr>
          <p:nvPr>
            <p:ph type="body" sz="quarter" idx="32" hasCustomPrompt="1"/>
          </p:nvPr>
        </p:nvSpPr>
        <p:spPr>
          <a:xfrm>
            <a:off x="8990136" y="2514600"/>
            <a:ext cx="2249424"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19" name="Text Placeholder 14">
            <a:extLst>
              <a:ext uri="{FF2B5EF4-FFF2-40B4-BE49-F238E27FC236}">
                <a16:creationId xmlns:a16="http://schemas.microsoft.com/office/drawing/2014/main" id="{8E10E14E-1B86-418F-BD22-B5740BEA07F3}"/>
              </a:ext>
            </a:extLst>
          </p:cNvPr>
          <p:cNvSpPr>
            <a:spLocks noGrp="1"/>
          </p:cNvSpPr>
          <p:nvPr>
            <p:ph type="body" sz="quarter" idx="33" hasCustomPrompt="1"/>
          </p:nvPr>
        </p:nvSpPr>
        <p:spPr>
          <a:xfrm>
            <a:off x="8990012" y="1985962"/>
            <a:ext cx="2249488"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a:t>Heading</a:t>
            </a:r>
          </a:p>
        </p:txBody>
      </p:sp>
      <p:sp>
        <p:nvSpPr>
          <p:cNvPr id="20" name="Text Placeholder 3">
            <a:extLst>
              <a:ext uri="{FF2B5EF4-FFF2-40B4-BE49-F238E27FC236}">
                <a16:creationId xmlns:a16="http://schemas.microsoft.com/office/drawing/2014/main" id="{EA3F2496-1936-4840-93B1-28FE8E6BF70E}"/>
              </a:ext>
            </a:extLst>
          </p:cNvPr>
          <p:cNvSpPr>
            <a:spLocks noGrp="1"/>
          </p:cNvSpPr>
          <p:nvPr>
            <p:ph type="body" sz="quarter" idx="34" hasCustomPrompt="1"/>
          </p:nvPr>
        </p:nvSpPr>
        <p:spPr>
          <a:xfrm>
            <a:off x="6309834" y="2514600"/>
            <a:ext cx="2249424" cy="3738562"/>
          </a:xfrm>
          <a:ln w="12700">
            <a:solidFill>
              <a:schemeClr val="tx2"/>
            </a:solidFill>
          </a:ln>
        </p:spPr>
        <p:txBody>
          <a:bodyPr lIns="182880" tIns="182880" rIns="182880" bIns="182880">
            <a:noAutofit/>
          </a:bodyPr>
          <a:lstStyle>
            <a:lvl1pPr algn="l">
              <a:defRPr sz="2400" b="0"/>
            </a:lvl1pPr>
            <a:lvl2pPr algn="l">
              <a:defRPr/>
            </a:lvl2pPr>
            <a:lvl3pPr algn="l">
              <a:defRPr/>
            </a:lvl3pPr>
            <a:lvl4pPr algn="l">
              <a:defRPr/>
            </a:lvl4pPr>
            <a:lvl5pPr algn="l">
              <a:defRPr/>
            </a:lvl5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Aenean</a:t>
            </a:r>
            <a:r>
              <a:rPr lang="en-US"/>
              <a:t> </a:t>
            </a:r>
            <a:r>
              <a:rPr lang="en-US" err="1"/>
              <a:t>commodo</a:t>
            </a:r>
            <a:r>
              <a:rPr lang="en-US"/>
              <a:t> ligula.</a:t>
            </a:r>
          </a:p>
        </p:txBody>
      </p:sp>
      <p:sp>
        <p:nvSpPr>
          <p:cNvPr id="21" name="Text Placeholder 14">
            <a:extLst>
              <a:ext uri="{FF2B5EF4-FFF2-40B4-BE49-F238E27FC236}">
                <a16:creationId xmlns:a16="http://schemas.microsoft.com/office/drawing/2014/main" id="{E458907A-87B9-4E83-9BFC-4A307EA22F52}"/>
              </a:ext>
            </a:extLst>
          </p:cNvPr>
          <p:cNvSpPr>
            <a:spLocks noGrp="1"/>
          </p:cNvSpPr>
          <p:nvPr>
            <p:ph type="body" sz="quarter" idx="35" hasCustomPrompt="1"/>
          </p:nvPr>
        </p:nvSpPr>
        <p:spPr>
          <a:xfrm>
            <a:off x="6309710" y="1985962"/>
            <a:ext cx="2249488" cy="542068"/>
          </a:xfrm>
          <a:prstGeom prst="round2SameRect">
            <a:avLst/>
          </a:prstGeom>
          <a:solidFill>
            <a:schemeClr val="tx2"/>
          </a:solidFill>
          <a:ln w="12700">
            <a:solidFill>
              <a:schemeClr val="tx2"/>
            </a:solidFill>
          </a:ln>
        </p:spPr>
        <p:txBody>
          <a:bodyPr lIns="182880" tIns="91440" rIns="182880" bIns="91440">
            <a:spAutoFit/>
          </a:bodyPr>
          <a:lstStyle>
            <a:lvl1pPr algn="l">
              <a:defRPr sz="2400">
                <a:solidFill>
                  <a:schemeClr val="bg1"/>
                </a:solidFill>
              </a:defRPr>
            </a:lvl1pPr>
          </a:lstStyle>
          <a:p>
            <a:pPr lvl="0"/>
            <a:r>
              <a:rPr lang="en-US"/>
              <a:t>Heading</a:t>
            </a:r>
          </a:p>
        </p:txBody>
      </p:sp>
    </p:spTree>
    <p:extLst>
      <p:ext uri="{BB962C8B-B14F-4D97-AF65-F5344CB8AC3E}">
        <p14:creationId xmlns:p14="http://schemas.microsoft.com/office/powerpoint/2010/main" val="19483978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9AC3C63-6EB1-4AF9-AD8B-692230121EEF}"/>
              </a:ext>
            </a:extLst>
          </p:cNvPr>
          <p:cNvSpPr>
            <a:spLocks noGrp="1"/>
          </p:cNvSpPr>
          <p:nvPr>
            <p:ph type="body" sz="quarter" idx="16" hasCustomPrompt="1"/>
          </p:nvPr>
        </p:nvSpPr>
        <p:spPr>
          <a:xfrm>
            <a:off x="2497836" y="2718044"/>
            <a:ext cx="7196328" cy="1321724"/>
          </a:xfrm>
        </p:spPr>
        <p:txBody>
          <a:bodyPr wrap="square" anchor="t">
            <a:noAutofit/>
          </a:bodyPr>
          <a:lstStyle>
            <a:lvl1pPr>
              <a:defRPr sz="2400" b="0">
                <a:solidFill>
                  <a:schemeClr val="tx1"/>
                </a:solidFill>
              </a:defRPr>
            </a:lvl1pPr>
            <a:lvl2pPr>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Nunc sit </a:t>
            </a:r>
            <a:r>
              <a:rPr lang="en-US" err="1"/>
              <a:t>amet</a:t>
            </a:r>
            <a:r>
              <a:rPr lang="en-US"/>
              <a:t> nisi </a:t>
            </a:r>
            <a:r>
              <a:rPr lang="en-US" err="1"/>
              <a:t>interdum</a:t>
            </a:r>
            <a:r>
              <a:rPr lang="en-US"/>
              <a:t>, </a:t>
            </a:r>
            <a:r>
              <a:rPr lang="en-US" err="1"/>
              <a:t>consequat</a:t>
            </a:r>
            <a:r>
              <a:rPr lang="en-US"/>
              <a:t> </a:t>
            </a:r>
            <a:r>
              <a:rPr lang="en-US" err="1"/>
              <a:t>massa</a:t>
            </a:r>
            <a:r>
              <a:rPr lang="en-US"/>
              <a:t> vel, </a:t>
            </a:r>
            <a:r>
              <a:rPr lang="en-US" err="1"/>
              <a:t>malesuada</a:t>
            </a:r>
            <a:r>
              <a:rPr lang="en-US"/>
              <a:t> nisi. </a:t>
            </a:r>
            <a:r>
              <a:rPr lang="en-US" err="1"/>
              <a:t>Nulla</a:t>
            </a:r>
            <a:r>
              <a:rPr lang="en-US"/>
              <a:t> </a:t>
            </a:r>
            <a:r>
              <a:rPr lang="en-US" err="1"/>
              <a:t>fringilla</a:t>
            </a:r>
            <a:r>
              <a:rPr lang="en-US"/>
              <a:t> vestibulum magna. Duis </a:t>
            </a:r>
            <a:r>
              <a:rPr lang="en-US" err="1"/>
              <a:t>eget</a:t>
            </a:r>
            <a:r>
              <a:rPr lang="en-US"/>
              <a:t> </a:t>
            </a:r>
            <a:r>
              <a:rPr lang="en-US" err="1"/>
              <a:t>nulla</a:t>
            </a:r>
            <a:r>
              <a:rPr lang="en-US"/>
              <a:t> </a:t>
            </a:r>
            <a:r>
              <a:rPr lang="en-US" err="1"/>
              <a:t>blandit</a:t>
            </a:r>
            <a:r>
              <a:rPr lang="en-US"/>
              <a:t> </a:t>
            </a:r>
            <a:r>
              <a:rPr lang="en-US" err="1"/>
              <a:t>nisl</a:t>
            </a:r>
            <a:r>
              <a:rPr lang="en-US"/>
              <a:t> </a:t>
            </a:r>
            <a:r>
              <a:rPr lang="en-US" err="1"/>
              <a:t>pretium</a:t>
            </a:r>
            <a:r>
              <a:rPr lang="en-US"/>
              <a:t> cursus at in </a:t>
            </a:r>
            <a:r>
              <a:rPr lang="en-US" err="1"/>
              <a:t>eros</a:t>
            </a:r>
            <a:r>
              <a:rPr lang="en-US"/>
              <a:t>.</a:t>
            </a:r>
          </a:p>
        </p:txBody>
      </p:sp>
      <p:sp>
        <p:nvSpPr>
          <p:cNvPr id="10" name="Title 9">
            <a:extLst>
              <a:ext uri="{FF2B5EF4-FFF2-40B4-BE49-F238E27FC236}">
                <a16:creationId xmlns:a16="http://schemas.microsoft.com/office/drawing/2014/main" id="{9D776FE2-B608-4FB0-8891-7F99A5520547}"/>
              </a:ext>
            </a:extLst>
          </p:cNvPr>
          <p:cNvSpPr>
            <a:spLocks noGrp="1"/>
          </p:cNvSpPr>
          <p:nvPr>
            <p:ph type="title" hasCustomPrompt="1"/>
          </p:nvPr>
        </p:nvSpPr>
        <p:spPr>
          <a:xfrm>
            <a:off x="609600" y="609600"/>
            <a:ext cx="10287000" cy="443198"/>
          </a:xfrm>
        </p:spPr>
        <p:txBody>
          <a:bodyPr>
            <a:noAutofit/>
          </a:bodyPr>
          <a:lstStyle>
            <a:lvl1pPr>
              <a:defRPr/>
            </a:lvl1pPr>
          </a:lstStyle>
          <a:p>
            <a:r>
              <a:rPr lang="en-US"/>
              <a:t>QUOTE</a:t>
            </a:r>
          </a:p>
        </p:txBody>
      </p:sp>
      <p:grpSp>
        <p:nvGrpSpPr>
          <p:cNvPr id="17" name="Group 16">
            <a:extLst>
              <a:ext uri="{FF2B5EF4-FFF2-40B4-BE49-F238E27FC236}">
                <a16:creationId xmlns:a16="http://schemas.microsoft.com/office/drawing/2014/main" id="{EF4E087C-6A93-48FB-9322-EBFCE2DE75AF}"/>
              </a:ext>
            </a:extLst>
          </p:cNvPr>
          <p:cNvGrpSpPr/>
          <p:nvPr userDrawn="1"/>
        </p:nvGrpSpPr>
        <p:grpSpPr>
          <a:xfrm>
            <a:off x="1631092" y="1859280"/>
            <a:ext cx="8929816" cy="4111596"/>
            <a:chOff x="1830323" y="2194777"/>
            <a:chExt cx="8929816" cy="4111596"/>
          </a:xfrm>
        </p:grpSpPr>
        <p:sp>
          <p:nvSpPr>
            <p:cNvPr id="6" name="Freeform 5">
              <a:extLst>
                <a:ext uri="{FF2B5EF4-FFF2-40B4-BE49-F238E27FC236}">
                  <a16:creationId xmlns:a16="http://schemas.microsoft.com/office/drawing/2014/main" id="{76D64340-2B6C-4070-852E-D60567FB7BC8}"/>
                </a:ext>
              </a:extLst>
            </p:cNvPr>
            <p:cNvSpPr>
              <a:spLocks noEditPoints="1"/>
            </p:cNvSpPr>
            <p:nvPr userDrawn="1"/>
          </p:nvSpPr>
          <p:spPr bwMode="auto">
            <a:xfrm>
              <a:off x="1830323" y="2194777"/>
              <a:ext cx="796925" cy="747712"/>
            </a:xfrm>
            <a:custGeom>
              <a:avLst/>
              <a:gdLst>
                <a:gd name="T0" fmla="*/ 41 w 110"/>
                <a:gd name="T1" fmla="*/ 58 h 103"/>
                <a:gd name="T2" fmla="*/ 41 w 110"/>
                <a:gd name="T3" fmla="*/ 103 h 103"/>
                <a:gd name="T4" fmla="*/ 0 w 110"/>
                <a:gd name="T5" fmla="*/ 103 h 103"/>
                <a:gd name="T6" fmla="*/ 0 w 110"/>
                <a:gd name="T7" fmla="*/ 68 h 103"/>
                <a:gd name="T8" fmla="*/ 7 w 110"/>
                <a:gd name="T9" fmla="*/ 26 h 103"/>
                <a:gd name="T10" fmla="*/ 35 w 110"/>
                <a:gd name="T11" fmla="*/ 0 h 103"/>
                <a:gd name="T12" fmla="*/ 44 w 110"/>
                <a:gd name="T13" fmla="*/ 15 h 103"/>
                <a:gd name="T14" fmla="*/ 27 w 110"/>
                <a:gd name="T15" fmla="*/ 30 h 103"/>
                <a:gd name="T16" fmla="*/ 21 w 110"/>
                <a:gd name="T17" fmla="*/ 58 h 103"/>
                <a:gd name="T18" fmla="*/ 41 w 110"/>
                <a:gd name="T19" fmla="*/ 58 h 103"/>
                <a:gd name="T20" fmla="*/ 107 w 110"/>
                <a:gd name="T21" fmla="*/ 58 h 103"/>
                <a:gd name="T22" fmla="*/ 107 w 110"/>
                <a:gd name="T23" fmla="*/ 103 h 103"/>
                <a:gd name="T24" fmla="*/ 66 w 110"/>
                <a:gd name="T25" fmla="*/ 103 h 103"/>
                <a:gd name="T26" fmla="*/ 66 w 110"/>
                <a:gd name="T27" fmla="*/ 68 h 103"/>
                <a:gd name="T28" fmla="*/ 73 w 110"/>
                <a:gd name="T29" fmla="*/ 26 h 103"/>
                <a:gd name="T30" fmla="*/ 101 w 110"/>
                <a:gd name="T31" fmla="*/ 0 h 103"/>
                <a:gd name="T32" fmla="*/ 110 w 110"/>
                <a:gd name="T33" fmla="*/ 15 h 103"/>
                <a:gd name="T34" fmla="*/ 93 w 110"/>
                <a:gd name="T35" fmla="*/ 30 h 103"/>
                <a:gd name="T36" fmla="*/ 87 w 110"/>
                <a:gd name="T37" fmla="*/ 58 h 103"/>
                <a:gd name="T38" fmla="*/ 107 w 110"/>
                <a:gd name="T39" fmla="*/ 5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 h="103">
                  <a:moveTo>
                    <a:pt x="41" y="58"/>
                  </a:moveTo>
                  <a:cubicBezTo>
                    <a:pt x="41" y="103"/>
                    <a:pt x="41" y="103"/>
                    <a:pt x="41" y="103"/>
                  </a:cubicBezTo>
                  <a:cubicBezTo>
                    <a:pt x="0" y="103"/>
                    <a:pt x="0" y="103"/>
                    <a:pt x="0" y="103"/>
                  </a:cubicBezTo>
                  <a:cubicBezTo>
                    <a:pt x="0" y="68"/>
                    <a:pt x="0" y="68"/>
                    <a:pt x="0" y="68"/>
                  </a:cubicBezTo>
                  <a:cubicBezTo>
                    <a:pt x="0" y="49"/>
                    <a:pt x="2" y="35"/>
                    <a:pt x="7" y="26"/>
                  </a:cubicBezTo>
                  <a:cubicBezTo>
                    <a:pt x="13" y="15"/>
                    <a:pt x="22" y="6"/>
                    <a:pt x="35" y="0"/>
                  </a:cubicBezTo>
                  <a:cubicBezTo>
                    <a:pt x="44" y="15"/>
                    <a:pt x="44" y="15"/>
                    <a:pt x="44" y="15"/>
                  </a:cubicBezTo>
                  <a:cubicBezTo>
                    <a:pt x="37" y="19"/>
                    <a:pt x="31" y="24"/>
                    <a:pt x="27" y="30"/>
                  </a:cubicBezTo>
                  <a:cubicBezTo>
                    <a:pt x="23" y="36"/>
                    <a:pt x="21" y="46"/>
                    <a:pt x="21" y="58"/>
                  </a:cubicBezTo>
                  <a:lnTo>
                    <a:pt x="41" y="58"/>
                  </a:lnTo>
                  <a:close/>
                  <a:moveTo>
                    <a:pt x="107" y="58"/>
                  </a:moveTo>
                  <a:cubicBezTo>
                    <a:pt x="107" y="103"/>
                    <a:pt x="107" y="103"/>
                    <a:pt x="107" y="103"/>
                  </a:cubicBezTo>
                  <a:cubicBezTo>
                    <a:pt x="66" y="103"/>
                    <a:pt x="66" y="103"/>
                    <a:pt x="66" y="103"/>
                  </a:cubicBezTo>
                  <a:cubicBezTo>
                    <a:pt x="66" y="68"/>
                    <a:pt x="66" y="68"/>
                    <a:pt x="66" y="68"/>
                  </a:cubicBezTo>
                  <a:cubicBezTo>
                    <a:pt x="66" y="49"/>
                    <a:pt x="68" y="35"/>
                    <a:pt x="73" y="26"/>
                  </a:cubicBezTo>
                  <a:cubicBezTo>
                    <a:pt x="79" y="15"/>
                    <a:pt x="88" y="6"/>
                    <a:pt x="101" y="0"/>
                  </a:cubicBezTo>
                  <a:cubicBezTo>
                    <a:pt x="110" y="15"/>
                    <a:pt x="110" y="15"/>
                    <a:pt x="110" y="15"/>
                  </a:cubicBezTo>
                  <a:cubicBezTo>
                    <a:pt x="103" y="19"/>
                    <a:pt x="97" y="24"/>
                    <a:pt x="93" y="30"/>
                  </a:cubicBezTo>
                  <a:cubicBezTo>
                    <a:pt x="89" y="36"/>
                    <a:pt x="87" y="46"/>
                    <a:pt x="87" y="58"/>
                  </a:cubicBezTo>
                  <a:lnTo>
                    <a:pt x="107" y="5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338C1EFC-6EEC-4037-96A7-7EAC329F2EF7}"/>
                </a:ext>
              </a:extLst>
            </p:cNvPr>
            <p:cNvSpPr>
              <a:spLocks noEditPoints="1"/>
            </p:cNvSpPr>
            <p:nvPr userDrawn="1"/>
          </p:nvSpPr>
          <p:spPr bwMode="auto">
            <a:xfrm rot="10800000">
              <a:off x="9963214" y="5558661"/>
              <a:ext cx="796925" cy="747712"/>
            </a:xfrm>
            <a:custGeom>
              <a:avLst/>
              <a:gdLst>
                <a:gd name="T0" fmla="*/ 41 w 110"/>
                <a:gd name="T1" fmla="*/ 58 h 103"/>
                <a:gd name="T2" fmla="*/ 41 w 110"/>
                <a:gd name="T3" fmla="*/ 103 h 103"/>
                <a:gd name="T4" fmla="*/ 0 w 110"/>
                <a:gd name="T5" fmla="*/ 103 h 103"/>
                <a:gd name="T6" fmla="*/ 0 w 110"/>
                <a:gd name="T7" fmla="*/ 68 h 103"/>
                <a:gd name="T8" fmla="*/ 7 w 110"/>
                <a:gd name="T9" fmla="*/ 26 h 103"/>
                <a:gd name="T10" fmla="*/ 35 w 110"/>
                <a:gd name="T11" fmla="*/ 0 h 103"/>
                <a:gd name="T12" fmla="*/ 44 w 110"/>
                <a:gd name="T13" fmla="*/ 15 h 103"/>
                <a:gd name="T14" fmla="*/ 27 w 110"/>
                <a:gd name="T15" fmla="*/ 30 h 103"/>
                <a:gd name="T16" fmla="*/ 21 w 110"/>
                <a:gd name="T17" fmla="*/ 58 h 103"/>
                <a:gd name="T18" fmla="*/ 41 w 110"/>
                <a:gd name="T19" fmla="*/ 58 h 103"/>
                <a:gd name="T20" fmla="*/ 107 w 110"/>
                <a:gd name="T21" fmla="*/ 58 h 103"/>
                <a:gd name="T22" fmla="*/ 107 w 110"/>
                <a:gd name="T23" fmla="*/ 103 h 103"/>
                <a:gd name="T24" fmla="*/ 66 w 110"/>
                <a:gd name="T25" fmla="*/ 103 h 103"/>
                <a:gd name="T26" fmla="*/ 66 w 110"/>
                <a:gd name="T27" fmla="*/ 68 h 103"/>
                <a:gd name="T28" fmla="*/ 73 w 110"/>
                <a:gd name="T29" fmla="*/ 26 h 103"/>
                <a:gd name="T30" fmla="*/ 101 w 110"/>
                <a:gd name="T31" fmla="*/ 0 h 103"/>
                <a:gd name="T32" fmla="*/ 110 w 110"/>
                <a:gd name="T33" fmla="*/ 15 h 103"/>
                <a:gd name="T34" fmla="*/ 93 w 110"/>
                <a:gd name="T35" fmla="*/ 30 h 103"/>
                <a:gd name="T36" fmla="*/ 87 w 110"/>
                <a:gd name="T37" fmla="*/ 58 h 103"/>
                <a:gd name="T38" fmla="*/ 107 w 110"/>
                <a:gd name="T39" fmla="*/ 5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 h="103">
                  <a:moveTo>
                    <a:pt x="41" y="58"/>
                  </a:moveTo>
                  <a:cubicBezTo>
                    <a:pt x="41" y="103"/>
                    <a:pt x="41" y="103"/>
                    <a:pt x="41" y="103"/>
                  </a:cubicBezTo>
                  <a:cubicBezTo>
                    <a:pt x="0" y="103"/>
                    <a:pt x="0" y="103"/>
                    <a:pt x="0" y="103"/>
                  </a:cubicBezTo>
                  <a:cubicBezTo>
                    <a:pt x="0" y="68"/>
                    <a:pt x="0" y="68"/>
                    <a:pt x="0" y="68"/>
                  </a:cubicBezTo>
                  <a:cubicBezTo>
                    <a:pt x="0" y="49"/>
                    <a:pt x="2" y="35"/>
                    <a:pt x="7" y="26"/>
                  </a:cubicBezTo>
                  <a:cubicBezTo>
                    <a:pt x="13" y="15"/>
                    <a:pt x="22" y="6"/>
                    <a:pt x="35" y="0"/>
                  </a:cubicBezTo>
                  <a:cubicBezTo>
                    <a:pt x="44" y="15"/>
                    <a:pt x="44" y="15"/>
                    <a:pt x="44" y="15"/>
                  </a:cubicBezTo>
                  <a:cubicBezTo>
                    <a:pt x="37" y="19"/>
                    <a:pt x="31" y="24"/>
                    <a:pt x="27" y="30"/>
                  </a:cubicBezTo>
                  <a:cubicBezTo>
                    <a:pt x="23" y="36"/>
                    <a:pt x="21" y="46"/>
                    <a:pt x="21" y="58"/>
                  </a:cubicBezTo>
                  <a:lnTo>
                    <a:pt x="41" y="58"/>
                  </a:lnTo>
                  <a:close/>
                  <a:moveTo>
                    <a:pt x="107" y="58"/>
                  </a:moveTo>
                  <a:cubicBezTo>
                    <a:pt x="107" y="103"/>
                    <a:pt x="107" y="103"/>
                    <a:pt x="107" y="103"/>
                  </a:cubicBezTo>
                  <a:cubicBezTo>
                    <a:pt x="66" y="103"/>
                    <a:pt x="66" y="103"/>
                    <a:pt x="66" y="103"/>
                  </a:cubicBezTo>
                  <a:cubicBezTo>
                    <a:pt x="66" y="68"/>
                    <a:pt x="66" y="68"/>
                    <a:pt x="66" y="68"/>
                  </a:cubicBezTo>
                  <a:cubicBezTo>
                    <a:pt x="66" y="49"/>
                    <a:pt x="68" y="35"/>
                    <a:pt x="73" y="26"/>
                  </a:cubicBezTo>
                  <a:cubicBezTo>
                    <a:pt x="79" y="15"/>
                    <a:pt x="88" y="6"/>
                    <a:pt x="101" y="0"/>
                  </a:cubicBezTo>
                  <a:cubicBezTo>
                    <a:pt x="110" y="15"/>
                    <a:pt x="110" y="15"/>
                    <a:pt x="110" y="15"/>
                  </a:cubicBezTo>
                  <a:cubicBezTo>
                    <a:pt x="103" y="19"/>
                    <a:pt x="97" y="24"/>
                    <a:pt x="93" y="30"/>
                  </a:cubicBezTo>
                  <a:cubicBezTo>
                    <a:pt x="89" y="36"/>
                    <a:pt x="87" y="46"/>
                    <a:pt x="87" y="58"/>
                  </a:cubicBezTo>
                  <a:lnTo>
                    <a:pt x="107" y="5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Shape 14">
              <a:extLst>
                <a:ext uri="{FF2B5EF4-FFF2-40B4-BE49-F238E27FC236}">
                  <a16:creationId xmlns:a16="http://schemas.microsoft.com/office/drawing/2014/main" id="{1BEA5EDF-A69E-478C-9F0E-4F0DA6928A38}"/>
                </a:ext>
              </a:extLst>
            </p:cNvPr>
            <p:cNvSpPr/>
            <p:nvPr userDrawn="1"/>
          </p:nvSpPr>
          <p:spPr>
            <a:xfrm>
              <a:off x="2880220" y="2568633"/>
              <a:ext cx="7468847" cy="2743200"/>
            </a:xfrm>
            <a:custGeom>
              <a:avLst/>
              <a:gdLst>
                <a:gd name="connsiteX0" fmla="*/ 0 w 7498080"/>
                <a:gd name="connsiteY0" fmla="*/ 0 h 1330036"/>
                <a:gd name="connsiteX1" fmla="*/ 7498080 w 7498080"/>
                <a:gd name="connsiteY1" fmla="*/ 0 h 1330036"/>
                <a:gd name="connsiteX2" fmla="*/ 7498080 w 7498080"/>
                <a:gd name="connsiteY2" fmla="*/ 1330036 h 1330036"/>
              </a:gdLst>
              <a:ahLst/>
              <a:cxnLst>
                <a:cxn ang="0">
                  <a:pos x="connsiteX0" y="connsiteY0"/>
                </a:cxn>
                <a:cxn ang="0">
                  <a:pos x="connsiteX1" y="connsiteY1"/>
                </a:cxn>
                <a:cxn ang="0">
                  <a:pos x="connsiteX2" y="connsiteY2"/>
                </a:cxn>
              </a:cxnLst>
              <a:rect l="l" t="t" r="r" b="b"/>
              <a:pathLst>
                <a:path w="7498080" h="1330036">
                  <a:moveTo>
                    <a:pt x="0" y="0"/>
                  </a:moveTo>
                  <a:lnTo>
                    <a:pt x="7498080" y="0"/>
                  </a:lnTo>
                  <a:lnTo>
                    <a:pt x="7498080" y="1330036"/>
                  </a:lnTo>
                </a:path>
              </a:pathLst>
            </a:cu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5E72DC8-B7DD-4846-94B0-5376440A4A3A}"/>
                </a:ext>
              </a:extLst>
            </p:cNvPr>
            <p:cNvSpPr/>
            <p:nvPr userDrawn="1"/>
          </p:nvSpPr>
          <p:spPr>
            <a:xfrm rot="10800000">
              <a:off x="2228786" y="3189316"/>
              <a:ext cx="7468847" cy="2743200"/>
            </a:xfrm>
            <a:custGeom>
              <a:avLst/>
              <a:gdLst>
                <a:gd name="connsiteX0" fmla="*/ 0 w 7498080"/>
                <a:gd name="connsiteY0" fmla="*/ 0 h 1330036"/>
                <a:gd name="connsiteX1" fmla="*/ 7498080 w 7498080"/>
                <a:gd name="connsiteY1" fmla="*/ 0 h 1330036"/>
                <a:gd name="connsiteX2" fmla="*/ 7498080 w 7498080"/>
                <a:gd name="connsiteY2" fmla="*/ 1330036 h 1330036"/>
              </a:gdLst>
              <a:ahLst/>
              <a:cxnLst>
                <a:cxn ang="0">
                  <a:pos x="connsiteX0" y="connsiteY0"/>
                </a:cxn>
                <a:cxn ang="0">
                  <a:pos x="connsiteX1" y="connsiteY1"/>
                </a:cxn>
                <a:cxn ang="0">
                  <a:pos x="connsiteX2" y="connsiteY2"/>
                </a:cxn>
              </a:cxnLst>
              <a:rect l="l" t="t" r="r" b="b"/>
              <a:pathLst>
                <a:path w="7498080" h="1330036">
                  <a:moveTo>
                    <a:pt x="0" y="0"/>
                  </a:moveTo>
                  <a:lnTo>
                    <a:pt x="7498080" y="0"/>
                  </a:lnTo>
                  <a:lnTo>
                    <a:pt x="7498080" y="1330036"/>
                  </a:lnTo>
                </a:path>
              </a:pathLst>
            </a:cu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18">
            <a:extLst>
              <a:ext uri="{FF2B5EF4-FFF2-40B4-BE49-F238E27FC236}">
                <a16:creationId xmlns:a16="http://schemas.microsoft.com/office/drawing/2014/main" id="{D385075B-6166-4F87-ACB7-A74C72523909}"/>
              </a:ext>
            </a:extLst>
          </p:cNvPr>
          <p:cNvSpPr>
            <a:spLocks noGrp="1"/>
          </p:cNvSpPr>
          <p:nvPr>
            <p:ph type="body" sz="quarter" idx="17" hasCustomPrompt="1"/>
          </p:nvPr>
        </p:nvSpPr>
        <p:spPr>
          <a:xfrm>
            <a:off x="6039830" y="4785042"/>
            <a:ext cx="3641725" cy="382588"/>
          </a:xfrm>
        </p:spPr>
        <p:txBody>
          <a:bodyPr/>
          <a:lstStyle>
            <a:lvl1pPr algn="r">
              <a:defRPr sz="2400">
                <a:solidFill>
                  <a:schemeClr val="tx1"/>
                </a:solidFill>
              </a:defRPr>
            </a:lvl1pPr>
          </a:lstStyle>
          <a:p>
            <a:pPr lvl="0"/>
            <a:r>
              <a:rPr lang="en-US"/>
              <a:t>First Last Name</a:t>
            </a:r>
          </a:p>
        </p:txBody>
      </p:sp>
    </p:spTree>
    <p:extLst>
      <p:ext uri="{BB962C8B-B14F-4D97-AF65-F5344CB8AC3E}">
        <p14:creationId xmlns:p14="http://schemas.microsoft.com/office/powerpoint/2010/main" val="1310202388"/>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text and full photo background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E576B0-5C7D-44D4-B882-162DBECAE9BC}"/>
              </a:ext>
            </a:extLst>
          </p:cNvPr>
          <p:cNvSpPr/>
          <p:nvPr userDrawn="1"/>
        </p:nvSpPr>
        <p:spPr>
          <a:xfrm>
            <a:off x="1373124" y="1371600"/>
            <a:ext cx="9445752" cy="41148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C9AC3C63-6EB1-4AF9-AD8B-692230121EEF}"/>
              </a:ext>
            </a:extLst>
          </p:cNvPr>
          <p:cNvSpPr>
            <a:spLocks noGrp="1"/>
          </p:cNvSpPr>
          <p:nvPr>
            <p:ph type="body" sz="quarter" idx="16" hasCustomPrompt="1"/>
          </p:nvPr>
        </p:nvSpPr>
        <p:spPr>
          <a:xfrm>
            <a:off x="1830324" y="3086583"/>
            <a:ext cx="8531352" cy="1942618"/>
          </a:xfrm>
        </p:spPr>
        <p:txBody>
          <a:bodyPr/>
          <a:lstStyle>
            <a:lvl1pPr>
              <a:defRPr sz="2400" b="0">
                <a:solidFill>
                  <a:schemeClr val="tx1"/>
                </a:solidFill>
              </a:defRPr>
            </a:lvl1pPr>
            <a:lvl2pPr>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Nunc sit </a:t>
            </a:r>
            <a:r>
              <a:rPr lang="en-US" err="1"/>
              <a:t>amet</a:t>
            </a:r>
            <a:r>
              <a:rPr lang="en-US"/>
              <a:t> nisi </a:t>
            </a:r>
            <a:r>
              <a:rPr lang="en-US" err="1"/>
              <a:t>interdum</a:t>
            </a:r>
            <a:r>
              <a:rPr lang="en-US"/>
              <a:t>, </a:t>
            </a:r>
            <a:r>
              <a:rPr lang="en-US" err="1"/>
              <a:t>consequat</a:t>
            </a:r>
            <a:r>
              <a:rPr lang="en-US"/>
              <a:t> </a:t>
            </a:r>
            <a:r>
              <a:rPr lang="en-US" err="1"/>
              <a:t>massa</a:t>
            </a:r>
            <a:r>
              <a:rPr lang="en-US"/>
              <a:t> vel, </a:t>
            </a:r>
            <a:r>
              <a:rPr lang="en-US" err="1"/>
              <a:t>malesuada</a:t>
            </a:r>
            <a:r>
              <a:rPr lang="en-US"/>
              <a:t> nisi. </a:t>
            </a:r>
            <a:r>
              <a:rPr lang="en-US" err="1"/>
              <a:t>Nulla</a:t>
            </a:r>
            <a:r>
              <a:rPr lang="en-US"/>
              <a:t> </a:t>
            </a:r>
            <a:r>
              <a:rPr lang="en-US" err="1"/>
              <a:t>fringilla</a:t>
            </a:r>
            <a:r>
              <a:rPr lang="en-US"/>
              <a:t> vestibulum magna. Duis </a:t>
            </a:r>
            <a:r>
              <a:rPr lang="en-US" err="1"/>
              <a:t>eget</a:t>
            </a:r>
            <a:r>
              <a:rPr lang="en-US"/>
              <a:t> </a:t>
            </a:r>
            <a:r>
              <a:rPr lang="en-US" err="1"/>
              <a:t>nulla</a:t>
            </a:r>
            <a:r>
              <a:rPr lang="en-US"/>
              <a:t> </a:t>
            </a:r>
            <a:r>
              <a:rPr lang="en-US" err="1"/>
              <a:t>blandit</a:t>
            </a:r>
            <a:r>
              <a:rPr lang="en-US"/>
              <a:t> </a:t>
            </a:r>
            <a:r>
              <a:rPr lang="en-US" err="1"/>
              <a:t>nisl</a:t>
            </a:r>
            <a:r>
              <a:rPr lang="en-US"/>
              <a:t> </a:t>
            </a:r>
            <a:r>
              <a:rPr lang="en-US" err="1"/>
              <a:t>pretium</a:t>
            </a:r>
            <a:r>
              <a:rPr lang="en-US"/>
              <a:t> cursus at in </a:t>
            </a:r>
            <a:r>
              <a:rPr lang="en-US" err="1"/>
              <a:t>eros</a:t>
            </a:r>
            <a:r>
              <a:rPr lang="en-US"/>
              <a:t>. </a:t>
            </a:r>
            <a:r>
              <a:rPr lang="en-US" err="1"/>
              <a:t>Curabitur</a:t>
            </a:r>
            <a:r>
              <a:rPr lang="en-US"/>
              <a:t> </a:t>
            </a:r>
            <a:r>
              <a:rPr lang="en-US" err="1"/>
              <a:t>luctus</a:t>
            </a:r>
            <a:r>
              <a:rPr lang="en-US"/>
              <a:t> mi at cursus </a:t>
            </a:r>
            <a:r>
              <a:rPr lang="en-US" err="1"/>
              <a:t>iaculis</a:t>
            </a:r>
            <a:r>
              <a:rPr lang="en-US"/>
              <a:t>.</a:t>
            </a:r>
          </a:p>
        </p:txBody>
      </p:sp>
      <p:sp>
        <p:nvSpPr>
          <p:cNvPr id="2" name="Title 1">
            <a:extLst>
              <a:ext uri="{FF2B5EF4-FFF2-40B4-BE49-F238E27FC236}">
                <a16:creationId xmlns:a16="http://schemas.microsoft.com/office/drawing/2014/main" id="{4762A67A-4624-4B4E-BA20-45F8F5FB2DD0}"/>
              </a:ext>
            </a:extLst>
          </p:cNvPr>
          <p:cNvSpPr>
            <a:spLocks noGrp="1"/>
          </p:cNvSpPr>
          <p:nvPr>
            <p:ph type="title" hasCustomPrompt="1"/>
          </p:nvPr>
        </p:nvSpPr>
        <p:spPr>
          <a:xfrm>
            <a:off x="1830324" y="2067985"/>
            <a:ext cx="8531352" cy="443198"/>
          </a:xfrm>
        </p:spPr>
        <p:txBody>
          <a:bodyPr>
            <a:noAutofit/>
          </a:bodyPr>
          <a:lstStyle>
            <a:lvl1pPr>
              <a:defRPr/>
            </a:lvl1pPr>
          </a:lstStyle>
          <a:p>
            <a:r>
              <a:rPr lang="en-US"/>
              <a:t>HEADING</a:t>
            </a:r>
          </a:p>
        </p:txBody>
      </p:sp>
    </p:spTree>
    <p:extLst>
      <p:ext uri="{BB962C8B-B14F-4D97-AF65-F5344CB8AC3E}">
        <p14:creationId xmlns:p14="http://schemas.microsoft.com/office/powerpoint/2010/main" val="856064077"/>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text and full photo background (blac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E576B0-5C7D-44D4-B882-162DBECAE9BC}"/>
              </a:ext>
            </a:extLst>
          </p:cNvPr>
          <p:cNvSpPr/>
          <p:nvPr userDrawn="1"/>
        </p:nvSpPr>
        <p:spPr>
          <a:xfrm>
            <a:off x="1373124" y="1371600"/>
            <a:ext cx="9445752" cy="4114800"/>
          </a:xfrm>
          <a:prstGeom prst="rect">
            <a:avLst/>
          </a:prstGeom>
          <a:solidFill>
            <a:schemeClr val="bg2">
              <a:lumMod val="1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C9AC3C63-6EB1-4AF9-AD8B-692230121EEF}"/>
              </a:ext>
            </a:extLst>
          </p:cNvPr>
          <p:cNvSpPr>
            <a:spLocks noGrp="1"/>
          </p:cNvSpPr>
          <p:nvPr>
            <p:ph type="body" sz="quarter" idx="16" hasCustomPrompt="1"/>
          </p:nvPr>
        </p:nvSpPr>
        <p:spPr>
          <a:xfrm>
            <a:off x="1830324" y="3086583"/>
            <a:ext cx="8531352" cy="1942618"/>
          </a:xfrm>
        </p:spPr>
        <p:txBody>
          <a:bodyPr/>
          <a:lstStyle>
            <a:lvl1pPr>
              <a:defRPr sz="2400" b="0">
                <a:solidFill>
                  <a:schemeClr val="bg1"/>
                </a:solidFill>
              </a:defRPr>
            </a:lvl1pPr>
            <a:lvl2pPr>
              <a:defRPr>
                <a:solidFill>
                  <a:schemeClr val="bg1"/>
                </a:solidFill>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Nunc sit </a:t>
            </a:r>
            <a:r>
              <a:rPr lang="en-US" err="1"/>
              <a:t>amet</a:t>
            </a:r>
            <a:r>
              <a:rPr lang="en-US"/>
              <a:t> nisi </a:t>
            </a:r>
            <a:r>
              <a:rPr lang="en-US" err="1"/>
              <a:t>interdum</a:t>
            </a:r>
            <a:r>
              <a:rPr lang="en-US"/>
              <a:t>, </a:t>
            </a:r>
            <a:r>
              <a:rPr lang="en-US" err="1"/>
              <a:t>consequat</a:t>
            </a:r>
            <a:r>
              <a:rPr lang="en-US"/>
              <a:t> </a:t>
            </a:r>
            <a:r>
              <a:rPr lang="en-US" err="1"/>
              <a:t>massa</a:t>
            </a:r>
            <a:r>
              <a:rPr lang="en-US"/>
              <a:t> vel, </a:t>
            </a:r>
            <a:r>
              <a:rPr lang="en-US" err="1"/>
              <a:t>malesuada</a:t>
            </a:r>
            <a:r>
              <a:rPr lang="en-US"/>
              <a:t> nisi. </a:t>
            </a:r>
            <a:r>
              <a:rPr lang="en-US" err="1"/>
              <a:t>Nulla</a:t>
            </a:r>
            <a:r>
              <a:rPr lang="en-US"/>
              <a:t> </a:t>
            </a:r>
            <a:r>
              <a:rPr lang="en-US" err="1"/>
              <a:t>fringilla</a:t>
            </a:r>
            <a:r>
              <a:rPr lang="en-US"/>
              <a:t> vestibulum magna. Duis </a:t>
            </a:r>
            <a:r>
              <a:rPr lang="en-US" err="1"/>
              <a:t>eget</a:t>
            </a:r>
            <a:r>
              <a:rPr lang="en-US"/>
              <a:t> </a:t>
            </a:r>
            <a:r>
              <a:rPr lang="en-US" err="1"/>
              <a:t>nulla</a:t>
            </a:r>
            <a:r>
              <a:rPr lang="en-US"/>
              <a:t> </a:t>
            </a:r>
            <a:r>
              <a:rPr lang="en-US" err="1"/>
              <a:t>blandit</a:t>
            </a:r>
            <a:r>
              <a:rPr lang="en-US"/>
              <a:t> </a:t>
            </a:r>
            <a:r>
              <a:rPr lang="en-US" err="1"/>
              <a:t>nisl</a:t>
            </a:r>
            <a:r>
              <a:rPr lang="en-US"/>
              <a:t> </a:t>
            </a:r>
            <a:r>
              <a:rPr lang="en-US" err="1"/>
              <a:t>pretium</a:t>
            </a:r>
            <a:r>
              <a:rPr lang="en-US"/>
              <a:t> cursus at in </a:t>
            </a:r>
            <a:r>
              <a:rPr lang="en-US" err="1"/>
              <a:t>eros</a:t>
            </a:r>
            <a:r>
              <a:rPr lang="en-US"/>
              <a:t>. </a:t>
            </a:r>
            <a:r>
              <a:rPr lang="en-US" err="1"/>
              <a:t>Curabitur</a:t>
            </a:r>
            <a:r>
              <a:rPr lang="en-US"/>
              <a:t> </a:t>
            </a:r>
            <a:r>
              <a:rPr lang="en-US" err="1"/>
              <a:t>luctus</a:t>
            </a:r>
            <a:r>
              <a:rPr lang="en-US"/>
              <a:t> mi at cursus </a:t>
            </a:r>
            <a:r>
              <a:rPr lang="en-US" err="1"/>
              <a:t>iaculis</a:t>
            </a:r>
            <a:r>
              <a:rPr lang="en-US"/>
              <a:t>.</a:t>
            </a:r>
          </a:p>
        </p:txBody>
      </p:sp>
      <p:sp>
        <p:nvSpPr>
          <p:cNvPr id="2" name="Title 1">
            <a:extLst>
              <a:ext uri="{FF2B5EF4-FFF2-40B4-BE49-F238E27FC236}">
                <a16:creationId xmlns:a16="http://schemas.microsoft.com/office/drawing/2014/main" id="{4762A67A-4624-4B4E-BA20-45F8F5FB2DD0}"/>
              </a:ext>
            </a:extLst>
          </p:cNvPr>
          <p:cNvSpPr>
            <a:spLocks noGrp="1"/>
          </p:cNvSpPr>
          <p:nvPr>
            <p:ph type="title" hasCustomPrompt="1"/>
          </p:nvPr>
        </p:nvSpPr>
        <p:spPr>
          <a:xfrm>
            <a:off x="1830324" y="2067985"/>
            <a:ext cx="8531352" cy="443198"/>
          </a:xfrm>
        </p:spPr>
        <p:txBody>
          <a:bodyPr>
            <a:noAutofit/>
          </a:bodyPr>
          <a:lstStyle>
            <a:lvl1pPr>
              <a:defRPr>
                <a:solidFill>
                  <a:schemeClr val="bg1"/>
                </a:solidFill>
              </a:defRPr>
            </a:lvl1pPr>
          </a:lstStyle>
          <a:p>
            <a:r>
              <a:rPr lang="en-US"/>
              <a:t>HEADING</a:t>
            </a:r>
          </a:p>
        </p:txBody>
      </p:sp>
    </p:spTree>
    <p:extLst>
      <p:ext uri="{BB962C8B-B14F-4D97-AF65-F5344CB8AC3E}">
        <p14:creationId xmlns:p14="http://schemas.microsoft.com/office/powerpoint/2010/main" val="274951362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reak long title start">
    <p:bg>
      <p:bgRef idx="1001">
        <a:schemeClr val="bg2"/>
      </p:bgRef>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BFC92C7-43A8-4D61-8068-7BD212636402}"/>
              </a:ext>
            </a:extLst>
          </p:cNvPr>
          <p:cNvSpPr/>
          <p:nvPr/>
        </p:nvSpPr>
        <p:spPr>
          <a:xfrm>
            <a:off x="2188464" y="2569464"/>
            <a:ext cx="1719072" cy="1719072"/>
          </a:xfrm>
          <a:prstGeom prst="ellipse">
            <a:avLst/>
          </a:prstGeom>
          <a:solidFill>
            <a:schemeClr val="bg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141103B-8C9E-4AAC-8136-863DEFEC2C4B}"/>
              </a:ext>
            </a:extLst>
          </p:cNvPr>
          <p:cNvSpPr txBox="1"/>
          <p:nvPr/>
        </p:nvSpPr>
        <p:spPr>
          <a:xfrm>
            <a:off x="2462803" y="2828836"/>
            <a:ext cx="634527" cy="1200329"/>
          </a:xfrm>
          <a:prstGeom prst="rect">
            <a:avLst/>
          </a:prstGeom>
          <a:noFill/>
        </p:spPr>
        <p:txBody>
          <a:bodyPr wrap="square" rtlCol="0" anchor="ctr">
            <a:spAutoFit/>
          </a:bodyPr>
          <a:lstStyle/>
          <a:p>
            <a:pPr algn="ctr"/>
            <a:r>
              <a:rPr lang="en-US" sz="7200" b="1">
                <a:solidFill>
                  <a:schemeClr val="accent5"/>
                </a:solidFill>
              </a:rPr>
              <a:t>0</a:t>
            </a:r>
          </a:p>
        </p:txBody>
      </p:sp>
      <p:cxnSp>
        <p:nvCxnSpPr>
          <p:cNvPr id="7" name="Straight Connector 6">
            <a:extLst>
              <a:ext uri="{FF2B5EF4-FFF2-40B4-BE49-F238E27FC236}">
                <a16:creationId xmlns:a16="http://schemas.microsoft.com/office/drawing/2014/main" id="{D69AC81C-9992-4F15-812E-19EF9BA71081}"/>
              </a:ext>
            </a:extLst>
          </p:cNvPr>
          <p:cNvCxnSpPr>
            <a:cxnSpLocks/>
            <a:stCxn id="5" idx="4"/>
          </p:cNvCxnSpPr>
          <p:nvPr/>
        </p:nvCxnSpPr>
        <p:spPr>
          <a:xfrm>
            <a:off x="3048000" y="4288536"/>
            <a:ext cx="0" cy="2569464"/>
          </a:xfrm>
          <a:prstGeom prst="line">
            <a:avLst/>
          </a:prstGeom>
          <a:ln w="762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04364BEA-D177-4D0C-8BC5-41304F4CB0B3}"/>
              </a:ext>
            </a:extLst>
          </p:cNvPr>
          <p:cNvSpPr>
            <a:spLocks noGrp="1"/>
          </p:cNvSpPr>
          <p:nvPr userDrawn="1">
            <p:ph type="body" sz="quarter" idx="21" hasCustomPrompt="1"/>
          </p:nvPr>
        </p:nvSpPr>
        <p:spPr>
          <a:xfrm>
            <a:off x="3021130" y="3035808"/>
            <a:ext cx="450850" cy="786384"/>
          </a:xfrm>
        </p:spPr>
        <p:txBody>
          <a:bodyPr anchor="ctr"/>
          <a:lstStyle>
            <a:lvl1pPr>
              <a:lnSpc>
                <a:spcPct val="100000"/>
              </a:lnSpc>
              <a:defRPr sz="7200" b="1">
                <a:solidFill>
                  <a:schemeClr val="tx1"/>
                </a:solidFill>
              </a:defRPr>
            </a:lvl1pPr>
          </a:lstStyle>
          <a:p>
            <a:pPr lvl="0"/>
            <a:r>
              <a:rPr lang="en-US"/>
              <a:t>1</a:t>
            </a:r>
          </a:p>
        </p:txBody>
      </p:sp>
      <p:sp>
        <p:nvSpPr>
          <p:cNvPr id="10" name="Text Placeholder 9">
            <a:extLst>
              <a:ext uri="{FF2B5EF4-FFF2-40B4-BE49-F238E27FC236}">
                <a16:creationId xmlns:a16="http://schemas.microsoft.com/office/drawing/2014/main" id="{22499974-DF3E-4608-A7C3-5D3863480953}"/>
              </a:ext>
            </a:extLst>
          </p:cNvPr>
          <p:cNvSpPr>
            <a:spLocks noGrp="1"/>
          </p:cNvSpPr>
          <p:nvPr>
            <p:ph type="body" sz="quarter" idx="22" hasCustomPrompt="1"/>
          </p:nvPr>
        </p:nvSpPr>
        <p:spPr>
          <a:xfrm>
            <a:off x="4419600" y="2782093"/>
            <a:ext cx="5532777" cy="1293813"/>
          </a:xfrm>
        </p:spPr>
        <p:txBody>
          <a:bodyPr anchor="ctr"/>
          <a:lstStyle>
            <a:lvl1pPr>
              <a:defRPr sz="2800">
                <a:solidFill>
                  <a:schemeClr val="tx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USE THIS VERSION WHEN HAVING EXTREMELY LONG SECTION TITLE</a:t>
            </a:r>
          </a:p>
        </p:txBody>
      </p:sp>
    </p:spTree>
    <p:extLst>
      <p:ext uri="{BB962C8B-B14F-4D97-AF65-F5344CB8AC3E}">
        <p14:creationId xmlns:p14="http://schemas.microsoft.com/office/powerpoint/2010/main" val="69402603"/>
      </p:ext>
    </p:extLst>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A8A9-3AB4-4C31-9810-2BF42B190ABC}"/>
              </a:ext>
            </a:extLst>
          </p:cNvPr>
          <p:cNvSpPr>
            <a:spLocks noGrp="1"/>
          </p:cNvSpPr>
          <p:nvPr>
            <p:ph type="title" hasCustomPrompt="1"/>
          </p:nvPr>
        </p:nvSpPr>
        <p:spPr>
          <a:xfrm>
            <a:off x="609600" y="609600"/>
            <a:ext cx="10274910" cy="443198"/>
          </a:xfrm>
        </p:spPr>
        <p:txBody>
          <a:bodyPr>
            <a:noAutofit/>
          </a:bodyPr>
          <a:lstStyle>
            <a:lvl1pPr>
              <a:defRPr/>
            </a:lvl1pPr>
          </a:lstStyle>
          <a:p>
            <a:r>
              <a:rPr lang="en-US"/>
              <a:t>TITLE</a:t>
            </a:r>
          </a:p>
        </p:txBody>
      </p:sp>
      <p:sp>
        <p:nvSpPr>
          <p:cNvPr id="5" name="Chart Placeholder 4">
            <a:extLst>
              <a:ext uri="{FF2B5EF4-FFF2-40B4-BE49-F238E27FC236}">
                <a16:creationId xmlns:a16="http://schemas.microsoft.com/office/drawing/2014/main" id="{23EB50E6-E1FC-467B-9727-332903FCB408}"/>
              </a:ext>
            </a:extLst>
          </p:cNvPr>
          <p:cNvSpPr>
            <a:spLocks noGrp="1"/>
          </p:cNvSpPr>
          <p:nvPr>
            <p:ph type="chart" sz="quarter" idx="10"/>
          </p:nvPr>
        </p:nvSpPr>
        <p:spPr>
          <a:xfrm>
            <a:off x="596462" y="1828800"/>
            <a:ext cx="5143500" cy="4572000"/>
          </a:xfrm>
        </p:spPr>
        <p:txBody>
          <a:bodyPr/>
          <a:lstStyle/>
          <a:p>
            <a:r>
              <a:rPr lang="en-US"/>
              <a:t>Click icon to add chart</a:t>
            </a:r>
          </a:p>
        </p:txBody>
      </p:sp>
      <p:sp>
        <p:nvSpPr>
          <p:cNvPr id="9" name="Text Placeholder 8">
            <a:extLst>
              <a:ext uri="{FF2B5EF4-FFF2-40B4-BE49-F238E27FC236}">
                <a16:creationId xmlns:a16="http://schemas.microsoft.com/office/drawing/2014/main" id="{8F2433C4-CAE7-4557-9F3D-CA194FB52BF7}"/>
              </a:ext>
            </a:extLst>
          </p:cNvPr>
          <p:cNvSpPr>
            <a:spLocks noGrp="1"/>
          </p:cNvSpPr>
          <p:nvPr>
            <p:ph type="body" sz="quarter" idx="11" hasCustomPrompt="1"/>
          </p:nvPr>
        </p:nvSpPr>
        <p:spPr>
          <a:xfrm>
            <a:off x="6438900" y="1828800"/>
            <a:ext cx="5143500" cy="4572000"/>
          </a:xfrm>
        </p:spPr>
        <p:txBody>
          <a:bodyPr lIns="228600"/>
          <a:lstStyle>
            <a:lvl1pPr>
              <a:defRPr/>
            </a:lvl1pPr>
            <a:lvl2pPr>
              <a:defRPr/>
            </a:lvl2pPr>
          </a:lstStyle>
          <a:p>
            <a:pPr lvl="0"/>
            <a:r>
              <a:rPr lang="en-US"/>
              <a:t>Heading</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Nunc sit </a:t>
            </a:r>
            <a:r>
              <a:rPr lang="en-US" err="1"/>
              <a:t>amet</a:t>
            </a:r>
            <a:r>
              <a:rPr lang="en-US"/>
              <a:t> nisi </a:t>
            </a:r>
            <a:r>
              <a:rPr lang="en-US" err="1"/>
              <a:t>interdum</a:t>
            </a:r>
            <a:r>
              <a:rPr lang="en-US"/>
              <a:t>, </a:t>
            </a:r>
            <a:r>
              <a:rPr lang="en-US" err="1"/>
              <a:t>consequat</a:t>
            </a:r>
            <a:r>
              <a:rPr lang="en-US"/>
              <a:t> </a:t>
            </a:r>
            <a:r>
              <a:rPr lang="en-US" err="1"/>
              <a:t>massa</a:t>
            </a:r>
            <a:r>
              <a:rPr lang="en-US"/>
              <a:t> vel, </a:t>
            </a:r>
            <a:r>
              <a:rPr lang="en-US" err="1"/>
              <a:t>malesuada</a:t>
            </a:r>
            <a:r>
              <a:rPr lang="en-US"/>
              <a:t> nisi. </a:t>
            </a:r>
            <a:r>
              <a:rPr lang="en-US" err="1"/>
              <a:t>Nulla</a:t>
            </a:r>
            <a:r>
              <a:rPr lang="en-US"/>
              <a:t> </a:t>
            </a:r>
            <a:r>
              <a:rPr lang="en-US" err="1"/>
              <a:t>fringilla</a:t>
            </a:r>
            <a:r>
              <a:rPr lang="en-US"/>
              <a:t> vestibulum magna. Duis </a:t>
            </a:r>
            <a:r>
              <a:rPr lang="en-US" err="1"/>
              <a:t>eget</a:t>
            </a:r>
            <a:r>
              <a:rPr lang="en-US"/>
              <a:t> </a:t>
            </a:r>
            <a:r>
              <a:rPr lang="en-US" err="1"/>
              <a:t>nulla</a:t>
            </a:r>
            <a:r>
              <a:rPr lang="en-US"/>
              <a:t> </a:t>
            </a:r>
            <a:r>
              <a:rPr lang="en-US" err="1"/>
              <a:t>blandit</a:t>
            </a:r>
            <a:r>
              <a:rPr lang="en-US"/>
              <a:t> </a:t>
            </a:r>
            <a:r>
              <a:rPr lang="en-US" err="1"/>
              <a:t>nisl</a:t>
            </a:r>
            <a:r>
              <a:rPr lang="en-US"/>
              <a:t> </a:t>
            </a:r>
            <a:r>
              <a:rPr lang="en-US" err="1"/>
              <a:t>pretium</a:t>
            </a:r>
            <a:r>
              <a:rPr lang="en-US"/>
              <a:t> cursus at in </a:t>
            </a:r>
            <a:r>
              <a:rPr lang="en-US" err="1"/>
              <a:t>eros</a:t>
            </a:r>
            <a:r>
              <a:rPr lang="en-US"/>
              <a:t>. </a:t>
            </a:r>
            <a:r>
              <a:rPr lang="en-US" err="1"/>
              <a:t>Curabitur</a:t>
            </a:r>
            <a:r>
              <a:rPr lang="en-US"/>
              <a:t> </a:t>
            </a:r>
            <a:r>
              <a:rPr lang="en-US" err="1"/>
              <a:t>luctus</a:t>
            </a:r>
            <a:r>
              <a:rPr lang="en-US"/>
              <a:t> mi at cursus </a:t>
            </a:r>
            <a:r>
              <a:rPr lang="en-US" err="1"/>
              <a:t>iaculis</a:t>
            </a:r>
            <a:r>
              <a:rPr lang="en-US"/>
              <a:t>.</a:t>
            </a:r>
          </a:p>
        </p:txBody>
      </p:sp>
    </p:spTree>
    <p:extLst>
      <p:ext uri="{BB962C8B-B14F-4D97-AF65-F5344CB8AC3E}">
        <p14:creationId xmlns:p14="http://schemas.microsoft.com/office/powerpoint/2010/main" val="22955076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2297-09BC-4267-BCA9-AAE2DF8EDC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45620C-58E9-4CA3-9240-BC5E377D88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474D9B-EE6B-44BE-882A-4F39A2CF1769}"/>
              </a:ext>
            </a:extLst>
          </p:cNvPr>
          <p:cNvSpPr>
            <a:spLocks noGrp="1"/>
          </p:cNvSpPr>
          <p:nvPr>
            <p:ph type="dt" sz="half" idx="10"/>
          </p:nvPr>
        </p:nvSpPr>
        <p:spPr/>
        <p:txBody>
          <a:bodyPr/>
          <a:lstStyle/>
          <a:p>
            <a:fld id="{669B10DC-8442-4166-830C-81F640B682E9}" type="datetimeFigureOut">
              <a:rPr lang="en-US" smtClean="0"/>
              <a:t>28/09/2022</a:t>
            </a:fld>
            <a:endParaRPr lang="en-US"/>
          </a:p>
        </p:txBody>
      </p:sp>
      <p:sp>
        <p:nvSpPr>
          <p:cNvPr id="5" name="Footer Placeholder 4">
            <a:extLst>
              <a:ext uri="{FF2B5EF4-FFF2-40B4-BE49-F238E27FC236}">
                <a16:creationId xmlns:a16="http://schemas.microsoft.com/office/drawing/2014/main" id="{A6B9DD8E-993F-427C-B6A0-36C4D130D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D73751-7225-4DA9-AF6A-FF6D7FA286A2}"/>
              </a:ext>
            </a:extLst>
          </p:cNvPr>
          <p:cNvSpPr>
            <a:spLocks noGrp="1"/>
          </p:cNvSpPr>
          <p:nvPr>
            <p:ph type="sldNum" sz="quarter" idx="12"/>
          </p:nvPr>
        </p:nvSpPr>
        <p:spPr/>
        <p:txBody>
          <a:bodyPr/>
          <a:lstStyle/>
          <a:p>
            <a:fld id="{8D409421-1573-4454-B5B6-82B5E099CB64}" type="slidenum">
              <a:rPr lang="en-US" smtClean="0"/>
              <a:t>‹#›</a:t>
            </a:fld>
            <a:endParaRPr lang="en-US"/>
          </a:p>
        </p:txBody>
      </p:sp>
    </p:spTree>
    <p:extLst>
      <p:ext uri="{BB962C8B-B14F-4D97-AF65-F5344CB8AC3E}">
        <p14:creationId xmlns:p14="http://schemas.microsoft.com/office/powerpoint/2010/main" val="24745334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21DB8-6C37-4D79-A727-891347C9D6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818C15-17C6-46D3-93D5-8D9BE8634A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784199-7EC8-4812-A32C-2AE2DA10A2DC}"/>
              </a:ext>
            </a:extLst>
          </p:cNvPr>
          <p:cNvSpPr>
            <a:spLocks noGrp="1"/>
          </p:cNvSpPr>
          <p:nvPr>
            <p:ph type="dt" sz="half" idx="10"/>
          </p:nvPr>
        </p:nvSpPr>
        <p:spPr/>
        <p:txBody>
          <a:bodyPr/>
          <a:lstStyle/>
          <a:p>
            <a:fld id="{669B10DC-8442-4166-830C-81F640B682E9}" type="datetimeFigureOut">
              <a:rPr lang="en-US" smtClean="0"/>
              <a:t>28/09/2022</a:t>
            </a:fld>
            <a:endParaRPr lang="en-US"/>
          </a:p>
        </p:txBody>
      </p:sp>
      <p:sp>
        <p:nvSpPr>
          <p:cNvPr id="5" name="Footer Placeholder 4">
            <a:extLst>
              <a:ext uri="{FF2B5EF4-FFF2-40B4-BE49-F238E27FC236}">
                <a16:creationId xmlns:a16="http://schemas.microsoft.com/office/drawing/2014/main" id="{3BB045D1-8368-4ABE-9287-13CEBB6723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FC252-C24E-4194-A031-23C33ADB590C}"/>
              </a:ext>
            </a:extLst>
          </p:cNvPr>
          <p:cNvSpPr>
            <a:spLocks noGrp="1"/>
          </p:cNvSpPr>
          <p:nvPr>
            <p:ph type="sldNum" sz="quarter" idx="12"/>
          </p:nvPr>
        </p:nvSpPr>
        <p:spPr/>
        <p:txBody>
          <a:bodyPr/>
          <a:lstStyle/>
          <a:p>
            <a:fld id="{8D409421-1573-4454-B5B6-82B5E099CB64}" type="slidenum">
              <a:rPr lang="en-US" smtClean="0"/>
              <a:t>‹#›</a:t>
            </a:fld>
            <a:endParaRPr lang="en-US"/>
          </a:p>
        </p:txBody>
      </p:sp>
    </p:spTree>
    <p:extLst>
      <p:ext uri="{BB962C8B-B14F-4D97-AF65-F5344CB8AC3E}">
        <p14:creationId xmlns:p14="http://schemas.microsoft.com/office/powerpoint/2010/main" val="38248195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E268131-CD78-4EAA-AB6B-E623B1E67361}"/>
              </a:ext>
            </a:extLst>
          </p:cNvPr>
          <p:cNvSpPr>
            <a:spLocks noGrp="1"/>
          </p:cNvSpPr>
          <p:nvPr>
            <p:ph type="sldNum" sz="quarter" idx="4"/>
          </p:nvPr>
        </p:nvSpPr>
        <p:spPr>
          <a:xfrm>
            <a:off x="10668000" y="61384"/>
            <a:ext cx="1422400" cy="243417"/>
          </a:xfrm>
          <a:prstGeom prst="rect">
            <a:avLst/>
          </a:prstGeom>
        </p:spPr>
        <p:txBody>
          <a:bodyPr vert="horz" lIns="91440" tIns="45720" rIns="91440" bIns="45720" rtlCol="0" anchor="ctr"/>
          <a:lstStyle>
            <a:lvl1pPr algn="r">
              <a:defRPr sz="1200">
                <a:solidFill>
                  <a:schemeClr val="tx1">
                    <a:tint val="75000"/>
                  </a:schemeClr>
                </a:solidFill>
                <a:latin typeface="Glacial Indifference" panose="020B0604020202020204" charset="0"/>
              </a:defRPr>
            </a:lvl1pPr>
          </a:lstStyle>
          <a:p>
            <a:fld id="{B6F15528-21DE-4FAA-801E-634DDDAF4B2B}" type="slidenum">
              <a:rPr lang="en-US" smtClean="0"/>
              <a:pPr/>
              <a:t>‹#›</a:t>
            </a:fld>
            <a:r>
              <a:rPr lang="en-US"/>
              <a:t> / 13</a:t>
            </a:r>
          </a:p>
        </p:txBody>
      </p:sp>
    </p:spTree>
    <p:extLst>
      <p:ext uri="{BB962C8B-B14F-4D97-AF65-F5344CB8AC3E}">
        <p14:creationId xmlns:p14="http://schemas.microsoft.com/office/powerpoint/2010/main" val="3394873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2" descr="INSARAG">
            <a:extLst>
              <a:ext uri="{FF2B5EF4-FFF2-40B4-BE49-F238E27FC236}">
                <a16:creationId xmlns:a16="http://schemas.microsoft.com/office/drawing/2014/main" id="{8D728654-BCCD-4211-AA72-9A78A5A1B16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890000" y="5946068"/>
            <a:ext cx="3069524" cy="67905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17F1E638-1C02-48D8-8705-D411081E64AF}"/>
              </a:ext>
            </a:extLst>
          </p:cNvPr>
          <p:cNvSpPr>
            <a:spLocks noGrp="1"/>
          </p:cNvSpPr>
          <p:nvPr>
            <p:ph type="sldNum" sz="quarter" idx="4"/>
          </p:nvPr>
        </p:nvSpPr>
        <p:spPr>
          <a:xfrm>
            <a:off x="10668000" y="61384"/>
            <a:ext cx="1422400" cy="243417"/>
          </a:xfrm>
          <a:prstGeom prst="rect">
            <a:avLst/>
          </a:prstGeom>
        </p:spPr>
        <p:txBody>
          <a:bodyPr vert="horz" lIns="91440" tIns="45720" rIns="91440" bIns="45720" rtlCol="0" anchor="ctr"/>
          <a:lstStyle>
            <a:lvl1pPr algn="r">
              <a:defRPr sz="1200">
                <a:solidFill>
                  <a:schemeClr val="tx1">
                    <a:tint val="75000"/>
                  </a:schemeClr>
                </a:solidFill>
                <a:latin typeface="Glacial Indifference" panose="020B0604020202020204" charset="0"/>
              </a:defRPr>
            </a:lvl1pPr>
          </a:lstStyle>
          <a:p>
            <a:fld id="{B6F15528-21DE-4FAA-801E-634DDDAF4B2B}" type="slidenum">
              <a:rPr lang="en-US" smtClean="0"/>
              <a:pPr/>
              <a:t>‹#›</a:t>
            </a:fld>
            <a:r>
              <a:rPr lang="en-US"/>
              <a:t> / 13</a:t>
            </a:r>
          </a:p>
        </p:txBody>
      </p:sp>
    </p:spTree>
    <p:extLst>
      <p:ext uri="{BB962C8B-B14F-4D97-AF65-F5344CB8AC3E}">
        <p14:creationId xmlns:p14="http://schemas.microsoft.com/office/powerpoint/2010/main" val="19035704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BCDE5D-9FD9-3640-90C6-6734D2CFDC90}"/>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C1534700-E004-D240-9874-5546A0970C44}"/>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1DDB4045-493B-0E49-A676-EE49726C89CF}"/>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C520956A-4F9B-344F-AC4D-F32C0E00F27A}"/>
              </a:ext>
            </a:extLst>
          </p:cNvPr>
          <p:cNvSpPr>
            <a:spLocks noGrp="1"/>
          </p:cNvSpPr>
          <p:nvPr>
            <p:ph type="dt" sz="half" idx="10"/>
          </p:nvPr>
        </p:nvSpPr>
        <p:spPr/>
        <p:txBody>
          <a:bodyPr/>
          <a:lstStyle/>
          <a:p>
            <a:fld id="{119263A8-E9A5-E74E-B3DE-7288950DDA69}" type="datetimeFigureOut">
              <a:rPr kumimoji="1" lang="zh-CN" altLang="en-US" smtClean="0"/>
              <a:t>2022/9/28</a:t>
            </a:fld>
            <a:endParaRPr kumimoji="1" lang="zh-CN" altLang="en-US"/>
          </a:p>
        </p:txBody>
      </p:sp>
      <p:sp>
        <p:nvSpPr>
          <p:cNvPr id="6" name="页脚占位符 5">
            <a:extLst>
              <a:ext uri="{FF2B5EF4-FFF2-40B4-BE49-F238E27FC236}">
                <a16:creationId xmlns:a16="http://schemas.microsoft.com/office/drawing/2014/main" id="{C60E9DAF-3C13-D34E-890A-C2A462E65713}"/>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A61D631B-9A1D-C945-BFE0-86DF2196B83D}"/>
              </a:ext>
            </a:extLst>
          </p:cNvPr>
          <p:cNvSpPr>
            <a:spLocks noGrp="1"/>
          </p:cNvSpPr>
          <p:nvPr>
            <p:ph type="sldNum" sz="quarter" idx="12"/>
          </p:nvPr>
        </p:nvSpPr>
        <p:spPr/>
        <p:txBody>
          <a:bodyPr/>
          <a:lstStyle/>
          <a:p>
            <a:fld id="{6F80BBDB-4C39-5E46-B035-892932E72414}" type="slidenum">
              <a:rPr kumimoji="1" lang="zh-CN" altLang="en-US" smtClean="0"/>
              <a:t>‹#›</a:t>
            </a:fld>
            <a:endParaRPr kumimoji="1" lang="zh-CN" altLang="en-US"/>
          </a:p>
        </p:txBody>
      </p:sp>
    </p:spTree>
    <p:extLst>
      <p:ext uri="{BB962C8B-B14F-4D97-AF65-F5344CB8AC3E}">
        <p14:creationId xmlns:p14="http://schemas.microsoft.com/office/powerpoint/2010/main" val="1968351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42" Type="http://schemas.openxmlformats.org/officeDocument/2006/relationships/slideLayout" Target="../slideLayouts/slideLayout88.xml"/><Relationship Id="rId47" Type="http://schemas.openxmlformats.org/officeDocument/2006/relationships/slideLayout" Target="../slideLayouts/slideLayout93.xml"/><Relationship Id="rId50" Type="http://schemas.openxmlformats.org/officeDocument/2006/relationships/theme" Target="../theme/theme2.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46" Type="http://schemas.openxmlformats.org/officeDocument/2006/relationships/slideLayout" Target="../slideLayouts/slideLayout92.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41" Type="http://schemas.openxmlformats.org/officeDocument/2006/relationships/slideLayout" Target="../slideLayouts/slideLayout87.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45" Type="http://schemas.openxmlformats.org/officeDocument/2006/relationships/slideLayout" Target="../slideLayouts/slideLayout91.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49" Type="http://schemas.openxmlformats.org/officeDocument/2006/relationships/slideLayout" Target="../slideLayouts/slideLayout95.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4" Type="http://schemas.openxmlformats.org/officeDocument/2006/relationships/slideLayout" Target="../slideLayouts/slideLayout90.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43" Type="http://schemas.openxmlformats.org/officeDocument/2006/relationships/slideLayout" Target="../slideLayouts/slideLayout89.xml"/><Relationship Id="rId48" Type="http://schemas.openxmlformats.org/officeDocument/2006/relationships/slideLayout" Target="../slideLayouts/slideLayout94.xml"/><Relationship Id="rId8"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itle Placeholder 11">
            <a:extLst>
              <a:ext uri="{FF2B5EF4-FFF2-40B4-BE49-F238E27FC236}">
                <a16:creationId xmlns:a16="http://schemas.microsoft.com/office/drawing/2014/main" id="{EC06BC68-0572-4196-AF9F-46045E16125B}"/>
              </a:ext>
            </a:extLst>
          </p:cNvPr>
          <p:cNvSpPr>
            <a:spLocks noGrp="1"/>
          </p:cNvSpPr>
          <p:nvPr>
            <p:ph type="title"/>
          </p:nvPr>
        </p:nvSpPr>
        <p:spPr>
          <a:xfrm>
            <a:off x="600740" y="620233"/>
            <a:ext cx="10782300" cy="443198"/>
          </a:xfrm>
          <a:prstGeom prst="rect">
            <a:avLst/>
          </a:prstGeom>
        </p:spPr>
        <p:txBody>
          <a:bodyPr vert="horz" wrap="square" lIns="0" tIns="0" rIns="0" bIns="0" rtlCol="0" anchor="ctr">
            <a:spAutoFit/>
          </a:bodyPr>
          <a:lstStyle/>
          <a:p>
            <a:r>
              <a:rPr lang="en-US"/>
              <a:t>INSERT HEADING HERE, IT CAN FIT INTO TWO LINES</a:t>
            </a:r>
          </a:p>
        </p:txBody>
      </p:sp>
      <p:sp>
        <p:nvSpPr>
          <p:cNvPr id="15" name="Text Placeholder 14">
            <a:extLst>
              <a:ext uri="{FF2B5EF4-FFF2-40B4-BE49-F238E27FC236}">
                <a16:creationId xmlns:a16="http://schemas.microsoft.com/office/drawing/2014/main" id="{C690E10E-A60D-4AE7-8BA0-093FC2E0653D}"/>
              </a:ext>
            </a:extLst>
          </p:cNvPr>
          <p:cNvSpPr>
            <a:spLocks noGrp="1"/>
          </p:cNvSpPr>
          <p:nvPr>
            <p:ph type="body" idx="1"/>
          </p:nvPr>
        </p:nvSpPr>
        <p:spPr>
          <a:xfrm>
            <a:off x="616688" y="1600200"/>
            <a:ext cx="10274910" cy="3200400"/>
          </a:xfrm>
          <a:prstGeom prst="rect">
            <a:avLst/>
          </a:prstGeom>
        </p:spPr>
        <p:txBody>
          <a:bodyPr vert="horz" lIns="0" tIns="0" rIns="0" bIns="0" rtlCol="0">
            <a:noAutofit/>
          </a:bodyPr>
          <a:lstStyle/>
          <a:p>
            <a:pPr lvl="0"/>
            <a:r>
              <a:rPr lang="en-US"/>
              <a:t>Heading</a:t>
            </a:r>
          </a:p>
          <a:p>
            <a:pPr lvl="1"/>
            <a:r>
              <a:rPr lang="en-US"/>
              <a:t>Second level</a:t>
            </a:r>
          </a:p>
          <a:p>
            <a:pPr lvl="2"/>
            <a:r>
              <a:rPr lang="en-US"/>
              <a:t>Third level</a:t>
            </a:r>
          </a:p>
          <a:p>
            <a:pPr lvl="3"/>
            <a:r>
              <a:rPr lang="en-US"/>
              <a:t>You can download free icons here https://www.flaticon.com/authors/basic-straight/lineal</a:t>
            </a:r>
          </a:p>
        </p:txBody>
      </p:sp>
    </p:spTree>
    <p:extLst>
      <p:ext uri="{BB962C8B-B14F-4D97-AF65-F5344CB8AC3E}">
        <p14:creationId xmlns:p14="http://schemas.microsoft.com/office/powerpoint/2010/main" val="3712207482"/>
      </p:ext>
    </p:extLst>
  </p:cSld>
  <p:clrMap bg1="lt1" tx1="dk1" bg2="lt2" tx2="dk2" accent1="accent1" accent2="accent2" accent3="accent3" accent4="accent4" accent5="accent5" accent6="accent6" hlink="hlink" folHlink="folHlink"/>
  <p:sldLayoutIdLst>
    <p:sldLayoutId id="2147483723" r:id="rId1"/>
    <p:sldLayoutId id="2147483684" r:id="rId2"/>
    <p:sldLayoutId id="2147483685" r:id="rId3"/>
    <p:sldLayoutId id="2147483718" r:id="rId4"/>
    <p:sldLayoutId id="2147483715" r:id="rId5"/>
    <p:sldLayoutId id="2147483678" r:id="rId6"/>
    <p:sldLayoutId id="2147483682" r:id="rId7"/>
    <p:sldLayoutId id="2147483683" r:id="rId8"/>
    <p:sldLayoutId id="2147483687" r:id="rId9"/>
    <p:sldLayoutId id="2147483720" r:id="rId10"/>
    <p:sldLayoutId id="2147483650" r:id="rId11"/>
    <p:sldLayoutId id="2147483721" r:id="rId12"/>
    <p:sldLayoutId id="2147483711" r:id="rId13"/>
    <p:sldLayoutId id="2147483722" r:id="rId14"/>
    <p:sldLayoutId id="2147483712" r:id="rId15"/>
    <p:sldLayoutId id="2147483671" r:id="rId16"/>
    <p:sldLayoutId id="2147483673" r:id="rId17"/>
    <p:sldLayoutId id="2147483672" r:id="rId18"/>
    <p:sldLayoutId id="2147483693" r:id="rId19"/>
    <p:sldLayoutId id="2147483716" r:id="rId20"/>
    <p:sldLayoutId id="2147483691" r:id="rId21"/>
    <p:sldLayoutId id="2147483676" r:id="rId22"/>
    <p:sldLayoutId id="2147483675" r:id="rId23"/>
    <p:sldLayoutId id="2147483674" r:id="rId24"/>
    <p:sldLayoutId id="2147483660" r:id="rId25"/>
    <p:sldLayoutId id="2147483694" r:id="rId26"/>
    <p:sldLayoutId id="2147483717" r:id="rId27"/>
    <p:sldLayoutId id="2147483695" r:id="rId28"/>
    <p:sldLayoutId id="2147483662" r:id="rId29"/>
    <p:sldLayoutId id="2147483667" r:id="rId30"/>
    <p:sldLayoutId id="2147483663" r:id="rId31"/>
    <p:sldLayoutId id="2147483699" r:id="rId32"/>
    <p:sldLayoutId id="2147483696" r:id="rId33"/>
    <p:sldLayoutId id="2147483698" r:id="rId34"/>
    <p:sldLayoutId id="2147483704" r:id="rId35"/>
    <p:sldLayoutId id="2147483703" r:id="rId36"/>
    <p:sldLayoutId id="2147483705" r:id="rId37"/>
    <p:sldLayoutId id="2147483702" r:id="rId38"/>
    <p:sldLayoutId id="2147483701" r:id="rId39"/>
    <p:sldLayoutId id="2147483700" r:id="rId40"/>
    <p:sldLayoutId id="2147483669" r:id="rId41"/>
    <p:sldLayoutId id="2147483664" r:id="rId42"/>
    <p:sldLayoutId id="2147483665" r:id="rId43"/>
    <p:sldLayoutId id="2147483713" r:id="rId44"/>
    <p:sldLayoutId id="2147483774" r:id="rId45"/>
    <p:sldLayoutId id="2147483775" r:id="rId46"/>
  </p:sldLayoutIdLst>
  <p:hf hdr="0" ftr="0" dt="0"/>
  <p:txStyles>
    <p:titleStyle>
      <a:lvl1pPr algn="l" defTabSz="914400" rtl="0" eaLnBrk="1" latinLnBrk="0" hangingPunct="1">
        <a:lnSpc>
          <a:spcPct val="90000"/>
        </a:lnSpc>
        <a:spcBef>
          <a:spcPct val="0"/>
        </a:spcBef>
        <a:buNone/>
        <a:defRPr sz="3200" b="1" kern="1200">
          <a:solidFill>
            <a:schemeClr val="tx2"/>
          </a:solidFill>
          <a:latin typeface="Roboto"/>
          <a:ea typeface="+mj-ea"/>
          <a:cs typeface="+mj-cs"/>
        </a:defRPr>
      </a:lvl1pPr>
    </p:titleStyle>
    <p:body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pos="7296" userDrawn="1">
          <p15:clr>
            <a:srgbClr val="F26B43"/>
          </p15:clr>
        </p15:guide>
        <p15:guide id="3" orient="horz" pos="384" userDrawn="1">
          <p15:clr>
            <a:srgbClr val="F26B43"/>
          </p15:clr>
        </p15:guide>
        <p15:guide id="6" orient="horz" pos="3936" userDrawn="1">
          <p15:clr>
            <a:srgbClr val="F26B43"/>
          </p15:clr>
        </p15:guide>
        <p15:guide id="8" orient="horz" pos="2160" userDrawn="1">
          <p15:clr>
            <a:srgbClr val="F26B43"/>
          </p15:clr>
        </p15:guide>
        <p15:guide id="12" pos="3840" userDrawn="1">
          <p15:clr>
            <a:srgbClr val="F26B43"/>
          </p15:clr>
        </p15:guide>
        <p15:guide id="13" orient="horz" pos="1008" userDrawn="1">
          <p15:clr>
            <a:srgbClr val="F26B43"/>
          </p15:clr>
        </p15:guide>
        <p15:guide id="14" pos="2112" userDrawn="1">
          <p15:clr>
            <a:srgbClr val="F26B43"/>
          </p15:clr>
        </p15:guide>
        <p15:guide id="15" pos="5568" userDrawn="1">
          <p15:clr>
            <a:srgbClr val="F26B43"/>
          </p15:clr>
        </p15:guide>
        <p15:guide id="16" pos="1248" userDrawn="1">
          <p15:clr>
            <a:srgbClr val="F26B43"/>
          </p15:clr>
        </p15:guide>
        <p15:guide id="17" pos="2976" userDrawn="1">
          <p15:clr>
            <a:srgbClr val="F26B43"/>
          </p15:clr>
        </p15:guide>
        <p15:guide id="18" pos="4704" userDrawn="1">
          <p15:clr>
            <a:srgbClr val="F26B43"/>
          </p15:clr>
        </p15:guide>
        <p15:guide id="19" pos="64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itle Placeholder 11">
            <a:extLst>
              <a:ext uri="{FF2B5EF4-FFF2-40B4-BE49-F238E27FC236}">
                <a16:creationId xmlns:a16="http://schemas.microsoft.com/office/drawing/2014/main" id="{EC06BC68-0572-4196-AF9F-46045E16125B}"/>
              </a:ext>
            </a:extLst>
          </p:cNvPr>
          <p:cNvSpPr>
            <a:spLocks noGrp="1"/>
          </p:cNvSpPr>
          <p:nvPr>
            <p:ph type="title"/>
          </p:nvPr>
        </p:nvSpPr>
        <p:spPr>
          <a:xfrm>
            <a:off x="600740" y="620233"/>
            <a:ext cx="10782300" cy="443198"/>
          </a:xfrm>
          <a:prstGeom prst="rect">
            <a:avLst/>
          </a:prstGeom>
        </p:spPr>
        <p:txBody>
          <a:bodyPr vert="horz" wrap="square" lIns="0" tIns="0" rIns="0" bIns="0" rtlCol="0" anchor="ctr">
            <a:spAutoFit/>
          </a:bodyPr>
          <a:lstStyle/>
          <a:p>
            <a:r>
              <a:rPr lang="en-US"/>
              <a:t>INSERT HEADING HERE, IT CAN FIT INTO TWO LINES</a:t>
            </a:r>
          </a:p>
        </p:txBody>
      </p:sp>
      <p:sp>
        <p:nvSpPr>
          <p:cNvPr id="15" name="Text Placeholder 14">
            <a:extLst>
              <a:ext uri="{FF2B5EF4-FFF2-40B4-BE49-F238E27FC236}">
                <a16:creationId xmlns:a16="http://schemas.microsoft.com/office/drawing/2014/main" id="{C690E10E-A60D-4AE7-8BA0-093FC2E0653D}"/>
              </a:ext>
            </a:extLst>
          </p:cNvPr>
          <p:cNvSpPr>
            <a:spLocks noGrp="1"/>
          </p:cNvSpPr>
          <p:nvPr>
            <p:ph type="body" idx="1"/>
          </p:nvPr>
        </p:nvSpPr>
        <p:spPr>
          <a:xfrm>
            <a:off x="616688" y="1600200"/>
            <a:ext cx="10274910" cy="3200400"/>
          </a:xfrm>
          <a:prstGeom prst="rect">
            <a:avLst/>
          </a:prstGeom>
        </p:spPr>
        <p:txBody>
          <a:bodyPr vert="horz" lIns="0" tIns="0" rIns="0" bIns="0" rtlCol="0">
            <a:noAutofit/>
          </a:bodyPr>
          <a:lstStyle/>
          <a:p>
            <a:pPr lvl="0"/>
            <a:r>
              <a:rPr lang="en-US"/>
              <a:t>Heading</a:t>
            </a:r>
          </a:p>
          <a:p>
            <a:pPr lvl="1"/>
            <a:r>
              <a:rPr lang="en-US"/>
              <a:t>Second level</a:t>
            </a:r>
          </a:p>
          <a:p>
            <a:pPr lvl="2"/>
            <a:r>
              <a:rPr lang="en-US"/>
              <a:t>Third level</a:t>
            </a:r>
          </a:p>
          <a:p>
            <a:pPr lvl="3"/>
            <a:r>
              <a:rPr lang="en-US"/>
              <a:t>You can download free icons here https://www.flaticon.com/authors/basic-straight/lineal</a:t>
            </a:r>
          </a:p>
        </p:txBody>
      </p:sp>
    </p:spTree>
    <p:extLst>
      <p:ext uri="{BB962C8B-B14F-4D97-AF65-F5344CB8AC3E}">
        <p14:creationId xmlns:p14="http://schemas.microsoft.com/office/powerpoint/2010/main" val="343311762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 id="2147483762" r:id="rId38"/>
    <p:sldLayoutId id="2147483763" r:id="rId39"/>
    <p:sldLayoutId id="2147483764" r:id="rId40"/>
    <p:sldLayoutId id="2147483765" r:id="rId41"/>
    <p:sldLayoutId id="2147483766" r:id="rId42"/>
    <p:sldLayoutId id="2147483767" r:id="rId43"/>
    <p:sldLayoutId id="2147483768" r:id="rId44"/>
    <p:sldLayoutId id="2147483769" r:id="rId45"/>
    <p:sldLayoutId id="2147483770" r:id="rId46"/>
    <p:sldLayoutId id="2147483771" r:id="rId47"/>
    <p:sldLayoutId id="2147483772" r:id="rId48"/>
    <p:sldLayoutId id="2147483773" r:id="rId49"/>
  </p:sldLayoutIdLst>
  <p:hf hdr="0" ftr="0" dt="0"/>
  <p:txStyles>
    <p:titleStyle>
      <a:lvl1pPr algn="l" defTabSz="914400" rtl="0" eaLnBrk="1" latinLnBrk="0" hangingPunct="1">
        <a:lnSpc>
          <a:spcPct val="90000"/>
        </a:lnSpc>
        <a:spcBef>
          <a:spcPct val="0"/>
        </a:spcBef>
        <a:buNone/>
        <a:defRPr sz="3200" b="1" kern="1200">
          <a:solidFill>
            <a:schemeClr val="tx2"/>
          </a:solidFill>
          <a:latin typeface="Roboto"/>
          <a:ea typeface="+mj-ea"/>
          <a:cs typeface="+mj-cs"/>
        </a:defRPr>
      </a:lvl1pPr>
    </p:titleStyle>
    <p:body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384">
          <p15:clr>
            <a:srgbClr val="F26B43"/>
          </p15:clr>
        </p15:guide>
        <p15:guide id="6" orient="horz" pos="3936">
          <p15:clr>
            <a:srgbClr val="F26B43"/>
          </p15:clr>
        </p15:guide>
        <p15:guide id="8" orient="horz" pos="2160">
          <p15:clr>
            <a:srgbClr val="F26B43"/>
          </p15:clr>
        </p15:guide>
        <p15:guide id="12" pos="3840">
          <p15:clr>
            <a:srgbClr val="F26B43"/>
          </p15:clr>
        </p15:guide>
        <p15:guide id="13" orient="horz" pos="1008">
          <p15:clr>
            <a:srgbClr val="F26B43"/>
          </p15:clr>
        </p15:guide>
        <p15:guide id="14" pos="2112">
          <p15:clr>
            <a:srgbClr val="F26B43"/>
          </p15:clr>
        </p15:guide>
        <p15:guide id="15" pos="5568">
          <p15:clr>
            <a:srgbClr val="F26B43"/>
          </p15:clr>
        </p15:guide>
        <p15:guide id="16" pos="1248">
          <p15:clr>
            <a:srgbClr val="F26B43"/>
          </p15:clr>
        </p15:guide>
        <p15:guide id="17" pos="2976">
          <p15:clr>
            <a:srgbClr val="F26B43"/>
          </p15:clr>
        </p15:guide>
        <p15:guide id="18" pos="4704">
          <p15:clr>
            <a:srgbClr val="F26B43"/>
          </p15:clr>
        </p15:guide>
        <p15:guide id="19" pos="643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notesSlide" Target="../notesSlides/notesSlide1.xml"/><Relationship Id="rId7" Type="http://schemas.openxmlformats.org/officeDocument/2006/relationships/package" Target="../embeddings/Microsoft_PowerPoint_Presentation.pptx"/><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8.xml"/></Relationships>
</file>

<file path=ppt/slides/_rels/slide10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8.xml"/><Relationship Id="rId4" Type="http://schemas.openxmlformats.org/officeDocument/2006/relationships/image" Target="../media/image54.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46.xml"/></Relationships>
</file>

<file path=ppt/slides/_rels/slide10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11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hyperlink" Target="http://www.insarag.org/"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1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png"/></Relationships>
</file>

<file path=ppt/slides/_rels/slide1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1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8.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8.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57.xml"/><Relationship Id="rId4" Type="http://schemas.openxmlformats.org/officeDocument/2006/relationships/comments" Target="../comments/commen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7.xml"/><Relationship Id="rId4" Type="http://schemas.openxmlformats.org/officeDocument/2006/relationships/image" Target="../media/image36.svg"/></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hyperlink" Target="mailto:insarag@un.org" TargetMode="Externa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8.xml"/></Relationships>
</file>

<file path=ppt/slides/_rels/slide8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8.xml"/></Relationships>
</file>

<file path=ppt/slides/_rels/slide8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8.xml"/></Relationships>
</file>

<file path=ppt/slides/_rels/slide8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8.xml"/></Relationships>
</file>

<file path=ppt/slides/_rels/slide85.xml.rels><?xml version="1.0" encoding="UTF-8" standalone="yes"?>
<Relationships xmlns="http://schemas.openxmlformats.org/package/2006/relationships"><Relationship Id="rId2" Type="http://schemas.openxmlformats.org/officeDocument/2006/relationships/hyperlink" Target="mailto:insarag@un.org" TargetMode="External"/><Relationship Id="rId1" Type="http://schemas.openxmlformats.org/officeDocument/2006/relationships/slideLayout" Target="../slideLayouts/slideLayout5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5.emf"/><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5.xml"/></Relationships>
</file>

<file path=ppt/slides/_rels/slide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3E80176A-70AE-46DD-A4CA-E41322778C13}"/>
              </a:ext>
            </a:extLst>
          </p:cNvPr>
          <p:cNvSpPr>
            <a:spLocks noGrp="1"/>
          </p:cNvSpPr>
          <p:nvPr>
            <p:ph type="title"/>
          </p:nvPr>
        </p:nvSpPr>
        <p:spPr>
          <a:xfrm>
            <a:off x="302525" y="1274667"/>
            <a:ext cx="7014075" cy="1846659"/>
          </a:xfrm>
        </p:spPr>
        <p:txBody>
          <a:bodyPr/>
          <a:lstStyle/>
          <a:p>
            <a:pPr>
              <a:lnSpc>
                <a:spcPct val="100000"/>
              </a:lnSpc>
            </a:pPr>
            <a:r>
              <a:rPr lang="en-US" sz="6000"/>
              <a:t>INSARAG Steering Group </a:t>
            </a:r>
            <a:endParaRPr lang="en-US" sz="6000">
              <a:ea typeface="Roboto"/>
            </a:endParaRPr>
          </a:p>
        </p:txBody>
      </p:sp>
      <p:sp>
        <p:nvSpPr>
          <p:cNvPr id="41" name="Text Placeholder 40">
            <a:extLst>
              <a:ext uri="{FF2B5EF4-FFF2-40B4-BE49-F238E27FC236}">
                <a16:creationId xmlns:a16="http://schemas.microsoft.com/office/drawing/2014/main" id="{D7AA195A-F4A5-41CD-B54E-B58EF6B0AA75}"/>
              </a:ext>
            </a:extLst>
          </p:cNvPr>
          <p:cNvSpPr>
            <a:spLocks noGrp="1"/>
          </p:cNvSpPr>
          <p:nvPr>
            <p:ph type="body" sz="quarter" idx="10"/>
          </p:nvPr>
        </p:nvSpPr>
        <p:spPr>
          <a:xfrm>
            <a:off x="370764" y="4095918"/>
            <a:ext cx="5143501" cy="990600"/>
          </a:xfrm>
        </p:spPr>
        <p:txBody>
          <a:bodyPr vert="horz" lIns="0" tIns="0" rIns="0" bIns="0" rtlCol="0" anchor="t">
            <a:noAutofit/>
          </a:bodyPr>
          <a:lstStyle/>
          <a:p>
            <a:r>
              <a:rPr lang="en-US" sz="2000" b="1">
                <a:latin typeface="+mj-lt"/>
              </a:rPr>
              <a:t>10 May 2022</a:t>
            </a:r>
            <a:endParaRPr lang="en-US" sz="2000" b="1">
              <a:latin typeface="+mj-lt"/>
              <a:ea typeface="Roboto"/>
            </a:endParaRPr>
          </a:p>
          <a:p>
            <a:pPr fontAlgn="base"/>
            <a:r>
              <a:rPr lang="en-US" sz="2000" b="1">
                <a:latin typeface="+mj-lt"/>
                <a:ea typeface="Roboto"/>
              </a:rPr>
              <a:t>CICG, </a:t>
            </a:r>
            <a:r>
              <a:rPr lang="en-US" sz="2000" b="1" i="0" err="1">
                <a:solidFill>
                  <a:srgbClr val="FFFFFF"/>
                </a:solidFill>
                <a:effectLst/>
                <a:latin typeface="+mj-lt"/>
              </a:rPr>
              <a:t>Plénière</a:t>
            </a:r>
            <a:r>
              <a:rPr lang="en-US" sz="2000" b="1" i="0">
                <a:solidFill>
                  <a:srgbClr val="FFFFFF"/>
                </a:solidFill>
                <a:effectLst/>
                <a:latin typeface="+mj-lt"/>
              </a:rPr>
              <a:t> A</a:t>
            </a:r>
            <a:r>
              <a:rPr lang="en-US" sz="2000" b="1">
                <a:solidFill>
                  <a:srgbClr val="FFFFFF"/>
                </a:solidFill>
                <a:latin typeface="+mj-lt"/>
              </a:rPr>
              <a:t> </a:t>
            </a:r>
            <a:endParaRPr lang="en-US" sz="2000" b="1">
              <a:latin typeface="+mj-lt"/>
              <a:ea typeface="Roboto"/>
            </a:endParaRPr>
          </a:p>
          <a:p>
            <a:r>
              <a:rPr lang="en-US" sz="2000" b="1">
                <a:latin typeface="+mj-lt"/>
                <a:ea typeface="Roboto"/>
              </a:rPr>
              <a:t>Geneva</a:t>
            </a:r>
          </a:p>
        </p:txBody>
      </p:sp>
      <p:sp>
        <p:nvSpPr>
          <p:cNvPr id="5" name="Text Placeholder 4">
            <a:extLst>
              <a:ext uri="{FF2B5EF4-FFF2-40B4-BE49-F238E27FC236}">
                <a16:creationId xmlns:a16="http://schemas.microsoft.com/office/drawing/2014/main" id="{B541800C-1076-4C6C-9AC2-CDA645B47C24}"/>
              </a:ext>
            </a:extLst>
          </p:cNvPr>
          <p:cNvSpPr>
            <a:spLocks noGrp="1"/>
          </p:cNvSpPr>
          <p:nvPr>
            <p:ph type="body" sz="quarter" idx="11"/>
          </p:nvPr>
        </p:nvSpPr>
        <p:spPr>
          <a:xfrm>
            <a:off x="427630" y="3512181"/>
            <a:ext cx="1371600" cy="53297"/>
          </a:xfrm>
        </p:spPr>
        <p:txBody>
          <a:bodyPr/>
          <a:lstStyle/>
          <a:p>
            <a:endParaRPr lang="en-US"/>
          </a:p>
        </p:txBody>
      </p:sp>
      <p:sp>
        <p:nvSpPr>
          <p:cNvPr id="36" name="Text Placeholder 35">
            <a:extLst>
              <a:ext uri="{FF2B5EF4-FFF2-40B4-BE49-F238E27FC236}">
                <a16:creationId xmlns:a16="http://schemas.microsoft.com/office/drawing/2014/main" id="{9ABB680C-0483-4074-B907-77AF40D3BCD2}"/>
              </a:ext>
            </a:extLst>
          </p:cNvPr>
          <p:cNvSpPr>
            <a:spLocks noGrp="1"/>
          </p:cNvSpPr>
          <p:nvPr>
            <p:ph type="body" sz="quarter" idx="12"/>
          </p:nvPr>
        </p:nvSpPr>
        <p:spPr>
          <a:xfrm>
            <a:off x="302525" y="494485"/>
            <a:ext cx="7629236" cy="381000"/>
          </a:xfrm>
        </p:spPr>
        <p:txBody>
          <a:bodyPr vert="horz" lIns="0" tIns="0" rIns="0" bIns="0" rtlCol="0" anchor="t">
            <a:noAutofit/>
          </a:bodyPr>
          <a:lstStyle/>
          <a:p>
            <a:r>
              <a:rPr lang="en-US" sz="2400"/>
              <a:t>Humanitarian Networks and Partnerships Weeks 2022</a:t>
            </a:r>
          </a:p>
        </p:txBody>
      </p:sp>
      <p:pic>
        <p:nvPicPr>
          <p:cNvPr id="6" name="Picture 5" descr="Text&#10;&#10;Description automatically generated">
            <a:extLst>
              <a:ext uri="{FF2B5EF4-FFF2-40B4-BE49-F238E27FC236}">
                <a16:creationId xmlns:a16="http://schemas.microsoft.com/office/drawing/2014/main" id="{FA4E1971-EDBF-4D7E-A510-25BBBA18B9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635" y="2807855"/>
            <a:ext cx="2474410" cy="1055278"/>
          </a:xfrm>
          <a:prstGeom prst="rect">
            <a:avLst/>
          </a:prstGeom>
        </p:spPr>
      </p:pic>
      <p:pic>
        <p:nvPicPr>
          <p:cNvPr id="4" name="Picture 3" descr="Logo&#10;&#10;Description automatically generated">
            <a:extLst>
              <a:ext uri="{FF2B5EF4-FFF2-40B4-BE49-F238E27FC236}">
                <a16:creationId xmlns:a16="http://schemas.microsoft.com/office/drawing/2014/main" id="{6B4463FD-764D-4CFB-8F10-6B75342E9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217" y="5326903"/>
            <a:ext cx="2455765" cy="1286821"/>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B087ECE1-10DE-4336-94F3-5B1D099464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3293" y="5791493"/>
            <a:ext cx="3068707" cy="921713"/>
          </a:xfrm>
          <a:prstGeom prst="rect">
            <a:avLst/>
          </a:prstGeom>
        </p:spPr>
      </p:pic>
      <p:graphicFrame>
        <p:nvGraphicFramePr>
          <p:cNvPr id="2" name="Object 1">
            <a:hlinkClick r:id="" action="ppaction://ole?verb=0"/>
            <a:extLst>
              <a:ext uri="{FF2B5EF4-FFF2-40B4-BE49-F238E27FC236}">
                <a16:creationId xmlns:a16="http://schemas.microsoft.com/office/drawing/2014/main" id="{F3FD1034-E6EC-4EFB-883E-5346AC497B5E}"/>
              </a:ext>
            </a:extLst>
          </p:cNvPr>
          <p:cNvGraphicFramePr>
            <a:graphicFrameLocks noChangeAspect="1"/>
          </p:cNvGraphicFramePr>
          <p:nvPr>
            <p:extLst>
              <p:ext uri="{D42A27DB-BD31-4B8C-83A1-F6EECF244321}">
                <p14:modId xmlns:p14="http://schemas.microsoft.com/office/powerpoint/2010/main" val="3386380978"/>
              </p:ext>
            </p:extLst>
          </p:nvPr>
        </p:nvGraphicFramePr>
        <p:xfrm>
          <a:off x="13333413" y="174625"/>
          <a:ext cx="6350000" cy="3571875"/>
        </p:xfrm>
        <a:graphic>
          <a:graphicData uri="http://schemas.openxmlformats.org/presentationml/2006/ole">
            <mc:AlternateContent xmlns:mc="http://schemas.openxmlformats.org/markup-compatibility/2006">
              <mc:Choice xmlns:v="urn:schemas-microsoft-com:vml" Requires="v">
                <p:oleObj spid="_x0000_s1027" name="Presentation" r:id="rId7" imgW="6350040" imgH="3571920" progId="PowerPoint.Show.12">
                  <p:embed/>
                </p:oleObj>
              </mc:Choice>
              <mc:Fallback>
                <p:oleObj name="Presentation" r:id="rId7" imgW="6350040" imgH="3571920" progId="PowerPoint.Show.12">
                  <p:embed/>
                  <p:pic>
                    <p:nvPicPr>
                      <p:cNvPr id="2" name="Object 1">
                        <a:hlinkClick r:id="" action="ppaction://ole?verb=0"/>
                        <a:extLst>
                          <a:ext uri="{FF2B5EF4-FFF2-40B4-BE49-F238E27FC236}">
                            <a16:creationId xmlns:a16="http://schemas.microsoft.com/office/drawing/2014/main" id="{F3FD1034-E6EC-4EFB-883E-5346AC497B5E}"/>
                          </a:ext>
                        </a:extLst>
                      </p:cNvPr>
                      <p:cNvPicPr/>
                      <p:nvPr/>
                    </p:nvPicPr>
                    <p:blipFill>
                      <a:blip r:embed="rId8"/>
                      <a:stretch>
                        <a:fillRect/>
                      </a:stretch>
                    </p:blipFill>
                    <p:spPr>
                      <a:xfrm>
                        <a:off x="13333413" y="174625"/>
                        <a:ext cx="6350000" cy="3571875"/>
                      </a:xfrm>
                      <a:prstGeom prst="rect">
                        <a:avLst/>
                      </a:prstGeom>
                    </p:spPr>
                  </p:pic>
                </p:oleObj>
              </mc:Fallback>
            </mc:AlternateContent>
          </a:graphicData>
        </a:graphic>
      </p:graphicFrame>
    </p:spTree>
    <p:extLst>
      <p:ext uri="{BB962C8B-B14F-4D97-AF65-F5344CB8AC3E}">
        <p14:creationId xmlns:p14="http://schemas.microsoft.com/office/powerpoint/2010/main" val="4112318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b="1">
                <a:ea typeface="Roboto"/>
              </a:rPr>
              <a:t>1. INSARAG Snapshot 2021</a:t>
            </a:r>
            <a:endParaRPr lang="en-US" b="1"/>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09600" y="1124744"/>
            <a:ext cx="1371600" cy="45719"/>
          </a:xfrm>
        </p:spPr>
      </p:sp>
      <p:sp>
        <p:nvSpPr>
          <p:cNvPr id="8" name="TextBox 7">
            <a:extLst>
              <a:ext uri="{FF2B5EF4-FFF2-40B4-BE49-F238E27FC236}">
                <a16:creationId xmlns:a16="http://schemas.microsoft.com/office/drawing/2014/main" id="{4F4BD2DC-2961-4575-9047-02D9FDC4FA14}"/>
              </a:ext>
            </a:extLst>
          </p:cNvPr>
          <p:cNvSpPr txBox="1"/>
          <p:nvPr/>
        </p:nvSpPr>
        <p:spPr>
          <a:xfrm>
            <a:off x="191344" y="1232884"/>
            <a:ext cx="4091186" cy="4801314"/>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62626"/>
                </a:solidFill>
                <a:effectLst/>
                <a:uLnTx/>
                <a:uFillTx/>
                <a:latin typeface="RobotoCondensed-Regular"/>
                <a:ea typeface="+mn-ea"/>
                <a:cs typeface="+mn-cs"/>
              </a:rPr>
              <a:t>2 IECs and 2 IERs: EMERCOM Far East Russia (FER), Swiss Rescue, @fire Germany</a:t>
            </a:r>
            <a:r>
              <a:rPr kumimoji="0" lang="en-US" sz="1800" b="1" i="0" u="none" strike="noStrike" kern="1200" cap="none" spc="0" normalizeH="0" baseline="0" noProof="0">
                <a:ln>
                  <a:noFill/>
                </a:ln>
                <a:solidFill>
                  <a:srgbClr val="262626"/>
                </a:solidFill>
                <a:effectLst/>
                <a:uLnTx/>
                <a:uFillTx/>
                <a:latin typeface="RobotoCondensed-Regular"/>
                <a:ea typeface="+mn-ea"/>
                <a:cs typeface="+mn-cs"/>
              </a:rPr>
              <a:t> (first Light </a:t>
            </a:r>
            <a:r>
              <a:rPr kumimoji="0" lang="fr-FR" sz="1800" b="1" i="0" u="none" strike="noStrike" kern="1200" cap="none" spc="0" normalizeH="0" baseline="0" noProof="0">
                <a:ln>
                  <a:noFill/>
                </a:ln>
                <a:solidFill>
                  <a:srgbClr val="262626"/>
                </a:solidFill>
                <a:effectLst/>
                <a:uLnTx/>
                <a:uFillTx/>
                <a:latin typeface="RobotoCondensed-Regular"/>
                <a:ea typeface="+mn-ea"/>
                <a:cs typeface="+mn-cs"/>
              </a:rPr>
              <a:t>IEC), </a:t>
            </a:r>
            <a:r>
              <a:rPr kumimoji="0" lang="fr-FR" sz="1800" b="0" i="0" u="none" strike="noStrike" kern="1200" cap="none" spc="0" normalizeH="0" baseline="0" noProof="0">
                <a:ln>
                  <a:noFill/>
                </a:ln>
                <a:solidFill>
                  <a:srgbClr val="262626"/>
                </a:solidFill>
                <a:effectLst/>
                <a:uLnTx/>
                <a:uFillTx/>
                <a:latin typeface="RobotoCondensed-Regular"/>
                <a:ea typeface="+mn-ea"/>
                <a:cs typeface="+mn-cs"/>
              </a:rPr>
              <a:t>Pompiers de l’urgence internationale </a:t>
            </a:r>
            <a:r>
              <a:rPr kumimoji="0" lang="en-US" sz="1800" b="0" i="0" u="none" strike="noStrike" kern="1200" cap="none" spc="0" normalizeH="0" baseline="0" noProof="0">
                <a:ln>
                  <a:noFill/>
                </a:ln>
                <a:solidFill>
                  <a:srgbClr val="262626"/>
                </a:solidFill>
                <a:effectLst/>
                <a:uLnTx/>
                <a:uFillTx/>
                <a:latin typeface="RobotoCondensed-Regular"/>
                <a:ea typeface="+mn-ea"/>
                <a:cs typeface="+mn-cs"/>
              </a:rPr>
              <a:t>(PUI).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262626"/>
              </a:solidFill>
              <a:effectLst/>
              <a:uLnTx/>
              <a:uFillTx/>
              <a:latin typeface="RobotoCondensed-Regular"/>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62626"/>
                </a:solidFill>
                <a:effectLst/>
                <a:uLnTx/>
                <a:uFillTx/>
                <a:latin typeface="RobotoCondensed-Regular"/>
                <a:ea typeface="+mn-ea"/>
                <a:cs typeface="+mn-cs"/>
              </a:rPr>
              <a:t>Response to the </a:t>
            </a:r>
            <a:r>
              <a:rPr kumimoji="0" lang="en-US" sz="1800" b="1" i="0" u="none" strike="noStrike" kern="1200" cap="none" spc="0" normalizeH="0" baseline="0" noProof="0">
                <a:ln>
                  <a:noFill/>
                </a:ln>
                <a:solidFill>
                  <a:srgbClr val="262626"/>
                </a:solidFill>
                <a:effectLst/>
                <a:uLnTx/>
                <a:uFillTx/>
                <a:latin typeface="RobotoCondensed-Regular"/>
                <a:ea typeface="+mn-ea"/>
                <a:cs typeface="+mn-cs"/>
              </a:rPr>
              <a:t>Haiti Earthquake</a:t>
            </a:r>
            <a:r>
              <a:rPr kumimoji="0" lang="en-US" sz="1800" b="0" i="0" u="none" strike="noStrike" kern="1200" cap="none" spc="0" normalizeH="0" baseline="0" noProof="0">
                <a:ln>
                  <a:noFill/>
                </a:ln>
                <a:solidFill>
                  <a:srgbClr val="262626"/>
                </a:solidFill>
                <a:effectLst/>
                <a:uLnTx/>
                <a:uFillTx/>
                <a:latin typeface="RobotoCondensed-Regular"/>
                <a:ea typeface="+mn-ea"/>
                <a:cs typeface="+mn-cs"/>
              </a:rPr>
              <a:t>.</a:t>
            </a:r>
            <a:endParaRPr lang="en-US" sz="1800" b="0" i="0" u="none" strike="noStrike" kern="1200" cap="none" spc="0" normalizeH="0" baseline="0" noProof="0">
              <a:ln>
                <a:noFill/>
              </a:ln>
              <a:solidFill>
                <a:srgbClr val="262626"/>
              </a:solidFill>
              <a:effectLst/>
              <a:uLnTx/>
              <a:uFillTx/>
              <a:latin typeface="RobotoCondensed-Regular"/>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262626"/>
              </a:solidFill>
              <a:effectLst/>
              <a:uLnTx/>
              <a:uFillTx/>
              <a:latin typeface="RobotoCondensed-Regular"/>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62626"/>
                </a:solidFill>
                <a:effectLst/>
                <a:uLnTx/>
                <a:uFillTx/>
                <a:latin typeface="RobotoCondensed-Regular"/>
                <a:ea typeface="+mn-ea"/>
                <a:cs typeface="+mn-cs"/>
              </a:rPr>
              <a:t>INSARAG’s 30-year commemoration and third </a:t>
            </a:r>
            <a:r>
              <a:rPr kumimoji="0" lang="en-US" sz="1800" b="1" i="0" u="none" strike="noStrike" kern="1200" cap="none" spc="0" normalizeH="0" baseline="0" noProof="0">
                <a:ln>
                  <a:noFill/>
                </a:ln>
                <a:solidFill>
                  <a:srgbClr val="262626"/>
                </a:solidFill>
                <a:effectLst/>
                <a:uLnTx/>
                <a:uFillTx/>
                <a:latin typeface="RobotoCondensed-Regular"/>
                <a:ea typeface="+mn-ea"/>
                <a:cs typeface="+mn-cs"/>
              </a:rPr>
              <a:t>INSARAG Global Meeting</a:t>
            </a:r>
            <a:endParaRPr lang="en-US" sz="1800" b="1" i="0" u="none" strike="noStrike" kern="1200" cap="none" spc="0" normalizeH="0" baseline="0" noProof="0">
              <a:ln>
                <a:noFill/>
              </a:ln>
              <a:solidFill>
                <a:srgbClr val="262626"/>
              </a:solidFill>
              <a:effectLst/>
              <a:uLnTx/>
              <a:uFillTx/>
              <a:latin typeface="RobotoCondensed-Regular"/>
            </a:endParaRPr>
          </a:p>
          <a:p>
            <a:pPr>
              <a:spcBef>
                <a:spcPct val="0"/>
              </a:spcBef>
              <a:defRPr/>
            </a:pPr>
            <a:r>
              <a:rPr lang="en-US">
                <a:solidFill>
                  <a:srgbClr val="262626"/>
                </a:solidFill>
                <a:latin typeface="RobotoCondensed-Regular"/>
              </a:rPr>
              <a:t>    and endorsement</a:t>
            </a:r>
            <a:r>
              <a:rPr kumimoji="0" lang="en-US" sz="1800" b="0" i="0" u="none" strike="noStrike" kern="1200" cap="none" spc="0" normalizeH="0" baseline="0" noProof="0">
                <a:ln>
                  <a:noFill/>
                </a:ln>
                <a:solidFill>
                  <a:srgbClr val="262626"/>
                </a:solidFill>
                <a:effectLst/>
                <a:uLnTx/>
                <a:uFillTx/>
                <a:latin typeface="RobotoCondensed-Regular"/>
                <a:ea typeface="+mn-ea"/>
                <a:cs typeface="+mn-cs"/>
              </a:rPr>
              <a:t> </a:t>
            </a:r>
            <a:r>
              <a:rPr lang="en-US">
                <a:solidFill>
                  <a:srgbClr val="262626"/>
                </a:solidFill>
                <a:latin typeface="RobotoCondensed-Regular"/>
              </a:rPr>
              <a:t>of the Warsaw Declaration </a:t>
            </a:r>
            <a:endParaRPr lang="en-US" sz="1800" b="0" i="0" u="none" strike="noStrike" kern="1200" cap="none" spc="0" normalizeH="0" baseline="0" noProof="0">
              <a:ln>
                <a:noFill/>
              </a:ln>
              <a:solidFill>
                <a:srgbClr val="262626"/>
              </a:solidFill>
              <a:effectLst/>
              <a:uLnTx/>
              <a:uFillTx/>
              <a:latin typeface="RobotoCondensed-Regular"/>
            </a:endParaRPr>
          </a:p>
          <a:p>
            <a:pPr marL="285750" indent="-285750">
              <a:buFont typeface="Arial" panose="020B0604020202020204" pitchFamily="34" charset="0"/>
              <a:buChar char="•"/>
              <a:defRPr/>
            </a:pPr>
            <a:endParaRPr lang="en-US">
              <a:solidFill>
                <a:srgbClr val="262626"/>
              </a:solidFill>
              <a:latin typeface="RobotoCondensed-Regular"/>
            </a:endParaRPr>
          </a:p>
          <a:p>
            <a:pPr marL="285750" indent="-285750">
              <a:buFont typeface="Arial" panose="020B0604020202020204" pitchFamily="34" charset="0"/>
              <a:buChar char="•"/>
              <a:defRPr/>
            </a:pPr>
            <a:r>
              <a:rPr kumimoji="0" lang="en-US" sz="1800" b="0" i="0" u="none" strike="noStrike" kern="1200" cap="none" spc="0" normalizeH="0" baseline="0" noProof="0">
                <a:ln>
                  <a:noFill/>
                </a:ln>
                <a:solidFill>
                  <a:srgbClr val="262626"/>
                </a:solidFill>
                <a:effectLst/>
                <a:uLnTx/>
                <a:uFillTx/>
                <a:latin typeface="RobotoCondensed-Regular"/>
                <a:ea typeface="+mn-ea"/>
                <a:cs typeface="+mn-cs"/>
              </a:rPr>
              <a:t>Virtual Emergency Response Simulation Exercise</a:t>
            </a:r>
            <a:r>
              <a:rPr kumimoji="0" lang="en-US" sz="1800" b="1" i="0" u="none" strike="noStrike" kern="1200" cap="none" spc="0" normalizeH="0" baseline="0" noProof="0">
                <a:ln>
                  <a:noFill/>
                </a:ln>
                <a:solidFill>
                  <a:srgbClr val="262626"/>
                </a:solidFill>
                <a:effectLst/>
                <a:uLnTx/>
                <a:uFillTx/>
                <a:latin typeface="RobotoCondensed-Regular"/>
                <a:ea typeface="+mn-ea"/>
                <a:cs typeface="+mn-cs"/>
              </a:rPr>
              <a:t> (ERSIMEX)</a:t>
            </a:r>
            <a:r>
              <a:rPr kumimoji="0" lang="en-US" sz="1800" b="0" i="0" u="none" strike="noStrike" kern="1200" cap="none" spc="0" normalizeH="0" baseline="0" noProof="0">
                <a:ln>
                  <a:noFill/>
                </a:ln>
                <a:solidFill>
                  <a:srgbClr val="262626"/>
                </a:solidFill>
                <a:effectLst/>
                <a:uLnTx/>
                <a:uFillTx/>
                <a:latin typeface="RobotoCondensed-Regular"/>
                <a:ea typeface="+mn-ea"/>
                <a:cs typeface="+mn-cs"/>
              </a:rPr>
              <a:t> </a:t>
            </a:r>
            <a:r>
              <a:rPr lang="en-US">
                <a:solidFill>
                  <a:srgbClr val="262626"/>
                </a:solidFill>
                <a:latin typeface="RobotoCondensed-Regular"/>
              </a:rPr>
              <a:t>in place of the EREs</a:t>
            </a:r>
            <a:r>
              <a:rPr kumimoji="0" lang="en-US" sz="1800" b="0" i="0" u="none" strike="noStrike" kern="1200" cap="none" spc="0" normalizeH="0" baseline="0" noProof="0">
                <a:ln>
                  <a:noFill/>
                </a:ln>
                <a:solidFill>
                  <a:srgbClr val="262626"/>
                </a:solidFill>
                <a:effectLst/>
                <a:uLnTx/>
                <a:uFillTx/>
                <a:latin typeface="RobotoCondensed-Regular"/>
                <a:ea typeface="+mn-ea"/>
                <a:cs typeface="+mn-cs"/>
              </a:rPr>
              <a:t>.</a:t>
            </a:r>
            <a:endParaRPr lang="en-US" sz="1800" b="0" i="0" u="none" strike="noStrike" kern="1200" cap="none" spc="0" normalizeH="0" baseline="0" noProof="0">
              <a:ln>
                <a:noFill/>
              </a:ln>
              <a:solidFill>
                <a:srgbClr val="262626"/>
              </a:solidFill>
              <a:effectLst/>
              <a:uLnTx/>
              <a:uFillTx/>
              <a:latin typeface="RobotoCondensed-Regular"/>
            </a:endParaRPr>
          </a:p>
        </p:txBody>
      </p:sp>
      <p:sp>
        <p:nvSpPr>
          <p:cNvPr id="14" name="TextBox 13">
            <a:extLst>
              <a:ext uri="{FF2B5EF4-FFF2-40B4-BE49-F238E27FC236}">
                <a16:creationId xmlns:a16="http://schemas.microsoft.com/office/drawing/2014/main" id="{B5110E9C-26C6-45BA-B84A-AE4EA973CD73}"/>
              </a:ext>
            </a:extLst>
          </p:cNvPr>
          <p:cNvSpPr txBox="1"/>
          <p:nvPr/>
        </p:nvSpPr>
        <p:spPr>
          <a:xfrm>
            <a:off x="4380359" y="1234315"/>
            <a:ext cx="3431282" cy="5355312"/>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62626"/>
                </a:solidFill>
                <a:effectLst/>
                <a:uLnTx/>
                <a:uFillTx/>
                <a:latin typeface="RobotoCondensed-Regular"/>
                <a:ea typeface="+mn-ea"/>
                <a:cs typeface="+mn-cs"/>
              </a:rPr>
              <a:t>Creation of the Flexible Response Working Group </a:t>
            </a:r>
            <a:r>
              <a:rPr kumimoji="0" lang="en-US" sz="1800" b="1" i="0" u="none" strike="noStrike" kern="1200" cap="none" spc="0" normalizeH="0" baseline="0" noProof="0">
                <a:ln>
                  <a:noFill/>
                </a:ln>
                <a:solidFill>
                  <a:srgbClr val="262626"/>
                </a:solidFill>
                <a:effectLst/>
                <a:uLnTx/>
                <a:uFillTx/>
                <a:latin typeface="RobotoCondensed-Regular"/>
                <a:ea typeface="+mn-ea"/>
                <a:cs typeface="+mn-cs"/>
              </a:rPr>
              <a:t>(FRWG)</a:t>
            </a:r>
            <a:r>
              <a:rPr kumimoji="0" lang="en-US" sz="1800" b="0" i="0" u="none" strike="noStrike" kern="1200" cap="none" spc="0" normalizeH="0" baseline="0" noProof="0">
                <a:ln>
                  <a:noFill/>
                </a:ln>
                <a:solidFill>
                  <a:srgbClr val="262626"/>
                </a:solidFill>
                <a:effectLst/>
                <a:uLnTx/>
                <a:uFillTx/>
                <a:latin typeface="RobotoCondensed-Regular"/>
                <a:ea typeface="+mn-ea"/>
                <a:cs typeface="+mn-cs"/>
              </a:rPr>
              <a:t> and its sub-working Groups – Global Position, DACC, Response to Cultural Heritage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262626"/>
              </a:solidFill>
              <a:effectLst/>
              <a:uLnTx/>
              <a:uFillTx/>
              <a:latin typeface="RobotoCondensed-Regular"/>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262626"/>
                </a:solidFill>
                <a:effectLst/>
                <a:uLnTx/>
                <a:uFillTx/>
                <a:latin typeface="RobotoCondensed-Regular"/>
                <a:ea typeface="+mn-ea"/>
                <a:cs typeface="+mn-cs"/>
              </a:rPr>
              <a:t>Joint Statement</a:t>
            </a:r>
            <a:r>
              <a:rPr kumimoji="0" lang="en-US" sz="1800" b="0" i="0" u="none" strike="noStrike" kern="1200" cap="none" spc="0" normalizeH="0" baseline="0" noProof="0">
                <a:ln>
                  <a:noFill/>
                </a:ln>
                <a:solidFill>
                  <a:srgbClr val="262626"/>
                </a:solidFill>
                <a:effectLst/>
                <a:uLnTx/>
                <a:uFillTx/>
                <a:latin typeface="RobotoCondensed-Regular"/>
                <a:ea typeface="+mn-ea"/>
                <a:cs typeface="+mn-cs"/>
              </a:rPr>
              <a:t> issued by the MWG and WHO EMTs on response in a </a:t>
            </a:r>
            <a:r>
              <a:rPr kumimoji="0" lang="en-US" sz="1800" b="1" i="0" u="none" strike="noStrike" kern="1200" cap="none" spc="0" normalizeH="0" baseline="0" noProof="0">
                <a:ln>
                  <a:noFill/>
                </a:ln>
                <a:solidFill>
                  <a:srgbClr val="262626"/>
                </a:solidFill>
                <a:effectLst/>
                <a:uLnTx/>
                <a:uFillTx/>
                <a:latin typeface="RobotoCondensed-Regular"/>
                <a:ea typeface="+mn-ea"/>
                <a:cs typeface="+mn-cs"/>
              </a:rPr>
              <a:t>pandemic</a:t>
            </a:r>
            <a:r>
              <a:rPr kumimoji="0" lang="en-US" sz="1800" b="0" i="0" u="none" strike="noStrike" kern="1200" cap="none" spc="0" normalizeH="0" baseline="0" noProof="0">
                <a:ln>
                  <a:noFill/>
                </a:ln>
                <a:solidFill>
                  <a:srgbClr val="262626"/>
                </a:solidFill>
                <a:effectLst/>
                <a:uLnTx/>
                <a:uFillTx/>
                <a:latin typeface="RobotoCondensed-Regular"/>
                <a:ea typeface="+mn-ea"/>
                <a:cs typeface="+mn-cs"/>
              </a:rPr>
              <a:t>.</a:t>
            </a:r>
            <a:endParaRPr lang="en-US" sz="1800" b="0" i="0" u="none" strike="noStrike" kern="1200" cap="none" spc="0" normalizeH="0" baseline="0" noProof="0">
              <a:ln>
                <a:noFill/>
              </a:ln>
              <a:solidFill>
                <a:srgbClr val="262626"/>
              </a:solidFill>
              <a:effectLst/>
              <a:uLnTx/>
              <a:uFillTx/>
              <a:latin typeface="RobotoCondensed-Regular"/>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262626"/>
              </a:solidFill>
              <a:effectLst/>
              <a:uLnTx/>
              <a:uFillTx/>
              <a:latin typeface="RobotoCondensed-Regular"/>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62626"/>
                </a:solidFill>
                <a:effectLst/>
                <a:uLnTx/>
                <a:uFillTx/>
                <a:latin typeface="RobotoCondensed-Regular"/>
                <a:ea typeface="+mn-ea"/>
                <a:cs typeface="+mn-cs"/>
              </a:rPr>
              <a:t>Development of the </a:t>
            </a:r>
            <a:r>
              <a:rPr kumimoji="0" lang="en-US" sz="1800" b="1" i="0" u="none" strike="noStrike" kern="1200" cap="none" spc="0" normalizeH="0" baseline="0" noProof="0">
                <a:ln>
                  <a:noFill/>
                </a:ln>
                <a:solidFill>
                  <a:srgbClr val="262626"/>
                </a:solidFill>
                <a:effectLst/>
                <a:uLnTx/>
                <a:uFillTx/>
                <a:latin typeface="RobotoCondensed-Regular"/>
                <a:ea typeface="+mn-ea"/>
                <a:cs typeface="+mn-cs"/>
              </a:rPr>
              <a:t>E</a:t>
            </a:r>
            <a:r>
              <a:rPr kumimoji="0" lang="fr-FR" sz="1800" b="1" i="0" u="none" strike="noStrike" kern="1200" cap="none" spc="0" normalizeH="0" baseline="0" noProof="0">
                <a:ln>
                  <a:noFill/>
                </a:ln>
                <a:solidFill>
                  <a:srgbClr val="262626"/>
                </a:solidFill>
                <a:effectLst/>
                <a:uLnTx/>
                <a:uFillTx/>
                <a:latin typeface="RobotoCondensed-Regular"/>
                <a:ea typeface="+mn-ea"/>
                <a:cs typeface="+mn-cs"/>
              </a:rPr>
              <a:t>U MODEX IER </a:t>
            </a:r>
            <a:r>
              <a:rPr kumimoji="0" lang="en-US" sz="1800" b="1" i="0" u="none" strike="noStrike" kern="1200" cap="none" spc="0" normalizeH="0" baseline="0" noProof="0">
                <a:ln>
                  <a:noFill/>
                </a:ln>
                <a:solidFill>
                  <a:srgbClr val="262626"/>
                </a:solidFill>
                <a:effectLst/>
                <a:uLnTx/>
                <a:uFillTx/>
                <a:latin typeface="RobotoCondensed-Regular"/>
                <a:ea typeface="+mn-ea"/>
                <a:cs typeface="+mn-cs"/>
              </a:rPr>
              <a:t>Guide</a:t>
            </a:r>
            <a:endParaRPr lang="en-US" sz="1800" b="1" i="0" u="none" strike="noStrike" kern="1200" cap="none" spc="0" normalizeH="0" baseline="0" noProof="0">
              <a:ln>
                <a:noFill/>
              </a:ln>
              <a:solidFill>
                <a:srgbClr val="262626"/>
              </a:solidFill>
              <a:effectLst/>
              <a:uLnTx/>
              <a:uFillTx/>
              <a:latin typeface="RobotoCondensed-Regular"/>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262626"/>
              </a:solidFill>
              <a:effectLst/>
              <a:uLnTx/>
              <a:uFillTx/>
              <a:latin typeface="RobotoCondensed-Regular"/>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00000"/>
                </a:solidFill>
                <a:effectLst/>
                <a:uLnTx/>
                <a:uFillTx/>
                <a:latin typeface="RobotoCondensed-Regular"/>
                <a:ea typeface="+mn-ea"/>
                <a:cs typeface="+mn-cs"/>
              </a:rPr>
              <a:t>26 virtual events</a:t>
            </a:r>
            <a:r>
              <a:rPr kumimoji="0" lang="en-US" sz="1800" b="0" i="0" u="none" strike="noStrike" kern="1200" cap="none" spc="0" normalizeH="0" baseline="0" noProof="0">
                <a:ln>
                  <a:noFill/>
                </a:ln>
                <a:solidFill>
                  <a:srgbClr val="000000"/>
                </a:solidFill>
                <a:effectLst/>
                <a:uLnTx/>
                <a:uFillTx/>
                <a:latin typeface="RobotoCondensed-Regular"/>
                <a:ea typeface="+mn-ea"/>
                <a:cs typeface="+mn-cs"/>
              </a:rPr>
              <a:t>, WGs meetings, AP regional webinar series, UC and ICMS trainings and EREs hosted by in Peru and China</a:t>
            </a:r>
            <a:endParaRPr lang="en-US" sz="1800" b="0" i="0" u="none" strike="noStrike" kern="1200" cap="none" spc="0" normalizeH="0" baseline="0" noProof="0">
              <a:ln>
                <a:noFill/>
              </a:ln>
              <a:solidFill>
                <a:srgbClr val="000000"/>
              </a:solidFill>
              <a:effectLst/>
              <a:uLnTx/>
              <a:uFillTx/>
              <a:latin typeface="RobotoCondensed-Regular"/>
            </a:endParaRPr>
          </a:p>
        </p:txBody>
      </p:sp>
      <p:pic>
        <p:nvPicPr>
          <p:cNvPr id="2" name="Picture 1">
            <a:extLst>
              <a:ext uri="{FF2B5EF4-FFF2-40B4-BE49-F238E27FC236}">
                <a16:creationId xmlns:a16="http://schemas.microsoft.com/office/drawing/2014/main" id="{9F13F22E-4ED0-4BED-A3EC-613C4352C0C7}"/>
              </a:ext>
            </a:extLst>
          </p:cNvPr>
          <p:cNvPicPr>
            <a:picLocks noChangeAspect="1"/>
          </p:cNvPicPr>
          <p:nvPr/>
        </p:nvPicPr>
        <p:blipFill>
          <a:blip r:embed="rId3"/>
          <a:stretch>
            <a:fillRect/>
          </a:stretch>
        </p:blipFill>
        <p:spPr>
          <a:xfrm>
            <a:off x="8084443" y="1775022"/>
            <a:ext cx="3656378" cy="42738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4870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a:xfrm>
            <a:off x="609600" y="508001"/>
            <a:ext cx="10274910" cy="896242"/>
          </a:xfrm>
        </p:spPr>
        <p:txBody>
          <a:bodyPr/>
          <a:lstStyle/>
          <a:p>
            <a:r>
              <a:rPr lang="en-US"/>
              <a:t>SESSION 4: INSARAG Steering Group Decisions on Key Items – </a:t>
            </a:r>
            <a:r>
              <a:rPr lang="en-US">
                <a:solidFill>
                  <a:srgbClr val="C00000"/>
                </a:solidFill>
              </a:rPr>
              <a:t>Flexible Response Global Position </a:t>
            </a:r>
            <a:endParaRPr lang="en-US">
              <a:solidFill>
                <a:srgbClr val="C00000"/>
              </a:solidFill>
              <a:ea typeface="Roboto"/>
            </a:endParaRP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609600" y="1487443"/>
            <a:ext cx="6858000" cy="381000"/>
          </a:xfrm>
        </p:spPr>
        <p:txBody>
          <a:bodyPr/>
          <a:lstStyle/>
          <a:p>
            <a:r>
              <a:rPr lang="en-US"/>
              <a:t>Progress Update</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09600" y="1951644"/>
            <a:ext cx="1371600" cy="45719"/>
          </a:xfrm>
        </p:spPr>
      </p:sp>
      <p:sp>
        <p:nvSpPr>
          <p:cNvPr id="2" name="TextBox 1">
            <a:extLst>
              <a:ext uri="{FF2B5EF4-FFF2-40B4-BE49-F238E27FC236}">
                <a16:creationId xmlns:a16="http://schemas.microsoft.com/office/drawing/2014/main" id="{9A16A28A-E2D0-4A4E-8F25-238A307F368C}"/>
              </a:ext>
            </a:extLst>
          </p:cNvPr>
          <p:cNvSpPr txBox="1"/>
          <p:nvPr/>
        </p:nvSpPr>
        <p:spPr>
          <a:xfrm>
            <a:off x="609600" y="2466438"/>
            <a:ext cx="8915400" cy="1446550"/>
          </a:xfrm>
          <a:prstGeom prst="rect">
            <a:avLst/>
          </a:prstGeom>
          <a:noFill/>
        </p:spPr>
        <p:txBody>
          <a:bodyPr wrap="square" lIns="91440" tIns="45720" rIns="91440" bIns="45720" rtlCol="0" anchor="t">
            <a:spAutoFit/>
          </a:bodyPr>
          <a:lstStyle/>
          <a:p>
            <a:r>
              <a:rPr lang="en-US" sz="3200"/>
              <a:t>Mr. Paul Baxter </a:t>
            </a:r>
          </a:p>
          <a:p>
            <a:r>
              <a:rPr lang="en-US" sz="3200"/>
              <a:t>Mr. Paolo Vaccari</a:t>
            </a:r>
            <a:endParaRPr lang="en-US" sz="3200">
              <a:ea typeface="Roboto"/>
            </a:endParaRPr>
          </a:p>
          <a:p>
            <a:r>
              <a:rPr lang="en-US" sz="2400" i="1"/>
              <a:t>Co-Chairs, Flexible Response Working Group</a:t>
            </a:r>
            <a:endParaRPr lang="en-US" sz="2400" i="1">
              <a:ea typeface="Roboto"/>
            </a:endParaRPr>
          </a:p>
        </p:txBody>
      </p:sp>
    </p:spTree>
    <p:extLst>
      <p:ext uri="{BB962C8B-B14F-4D97-AF65-F5344CB8AC3E}">
        <p14:creationId xmlns:p14="http://schemas.microsoft.com/office/powerpoint/2010/main" val="2113830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a:xfrm>
            <a:off x="609600" y="655782"/>
            <a:ext cx="10274910" cy="1080970"/>
          </a:xfrm>
        </p:spPr>
        <p:txBody>
          <a:bodyPr/>
          <a:lstStyle/>
          <a:p>
            <a:r>
              <a:rPr lang="en-US"/>
              <a:t>SESSION 4: INSARAG Steering Group Decisions on Key Items – </a:t>
            </a:r>
            <a:r>
              <a:rPr lang="en-US">
                <a:solidFill>
                  <a:srgbClr val="C00000"/>
                </a:solidFill>
              </a:rPr>
              <a:t>Improvements of the Guidelines on Bilateral Response </a:t>
            </a:r>
            <a:endParaRPr lang="en-US">
              <a:solidFill>
                <a:srgbClr val="C00000"/>
              </a:solidFill>
              <a:ea typeface="Roboto"/>
            </a:endParaRP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609600" y="1995833"/>
            <a:ext cx="6858000" cy="381000"/>
          </a:xfrm>
        </p:spPr>
        <p:txBody>
          <a:bodyPr/>
          <a:lstStyle/>
          <a:p>
            <a:r>
              <a:rPr lang="en-US"/>
              <a:t>Progress Update</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09600" y="2422699"/>
            <a:ext cx="1371600" cy="45719"/>
          </a:xfrm>
        </p:spPr>
      </p:sp>
      <p:sp>
        <p:nvSpPr>
          <p:cNvPr id="2" name="TextBox 1">
            <a:extLst>
              <a:ext uri="{FF2B5EF4-FFF2-40B4-BE49-F238E27FC236}">
                <a16:creationId xmlns:a16="http://schemas.microsoft.com/office/drawing/2014/main" id="{A38B58A5-944C-D31C-D43E-B12579D9CDCF}"/>
              </a:ext>
            </a:extLst>
          </p:cNvPr>
          <p:cNvSpPr txBox="1"/>
          <p:nvPr/>
        </p:nvSpPr>
        <p:spPr>
          <a:xfrm>
            <a:off x="609600" y="2955623"/>
            <a:ext cx="8915400" cy="954107"/>
          </a:xfrm>
          <a:prstGeom prst="rect">
            <a:avLst/>
          </a:prstGeom>
          <a:noFill/>
        </p:spPr>
        <p:txBody>
          <a:bodyPr wrap="square" lIns="91440" tIns="45720" rIns="91440" bIns="45720" rtlCol="0" anchor="t">
            <a:spAutoFit/>
          </a:bodyPr>
          <a:lstStyle/>
          <a:p>
            <a:r>
              <a:rPr lang="en-US" sz="3200" dirty="0"/>
              <a:t>Mr. Martin Evers and David Lewis</a:t>
            </a:r>
            <a:endParaRPr lang="en-US" dirty="0"/>
          </a:p>
          <a:p>
            <a:r>
              <a:rPr lang="en-US" sz="2400" i="1" dirty="0">
                <a:ea typeface="Roboto"/>
              </a:rPr>
              <a:t>T-GRG Lead</a:t>
            </a:r>
          </a:p>
        </p:txBody>
      </p:sp>
    </p:spTree>
    <p:extLst>
      <p:ext uri="{BB962C8B-B14F-4D97-AF65-F5344CB8AC3E}">
        <p14:creationId xmlns:p14="http://schemas.microsoft.com/office/powerpoint/2010/main" val="17035973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a:xfrm>
            <a:off x="609600" y="528698"/>
            <a:ext cx="10274910" cy="1080970"/>
          </a:xfrm>
        </p:spPr>
        <p:txBody>
          <a:bodyPr/>
          <a:lstStyle/>
          <a:p>
            <a:r>
              <a:rPr lang="en-US"/>
              <a:t>SESSION 4: INSARAG Steering Group Decisions on Key Items – </a:t>
            </a:r>
            <a:r>
              <a:rPr lang="en-US">
                <a:solidFill>
                  <a:srgbClr val="C00000"/>
                </a:solidFill>
              </a:rPr>
              <a:t>First Responders Program V2.0 </a:t>
            </a:r>
            <a:endParaRPr lang="en-US">
              <a:solidFill>
                <a:schemeClr val="accent6">
                  <a:lumMod val="75000"/>
                  <a:lumOff val="25000"/>
                </a:schemeClr>
              </a:solidFill>
            </a:endParaRP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609600" y="1515111"/>
            <a:ext cx="6858000" cy="381000"/>
          </a:xfrm>
        </p:spPr>
        <p:txBody>
          <a:bodyPr/>
          <a:lstStyle/>
          <a:p>
            <a:r>
              <a:rPr lang="en-US"/>
              <a:t>Progress Update</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09600" y="1945065"/>
            <a:ext cx="1371600" cy="45719"/>
          </a:xfrm>
        </p:spPr>
      </p:sp>
      <p:pic>
        <p:nvPicPr>
          <p:cNvPr id="2" name="Picture 1">
            <a:extLst>
              <a:ext uri="{FF2B5EF4-FFF2-40B4-BE49-F238E27FC236}">
                <a16:creationId xmlns:a16="http://schemas.microsoft.com/office/drawing/2014/main" id="{EFA33C81-65A2-46D4-9398-D1A07CD8398D}"/>
              </a:ext>
            </a:extLst>
          </p:cNvPr>
          <p:cNvPicPr>
            <a:picLocks noChangeAspect="1"/>
          </p:cNvPicPr>
          <p:nvPr/>
        </p:nvPicPr>
        <p:blipFill>
          <a:blip r:embed="rId2"/>
          <a:stretch>
            <a:fillRect/>
          </a:stretch>
        </p:blipFill>
        <p:spPr>
          <a:xfrm>
            <a:off x="-464842" y="3918775"/>
            <a:ext cx="12454340" cy="4505500"/>
          </a:xfrm>
          <a:prstGeom prst="rect">
            <a:avLst/>
          </a:prstGeom>
        </p:spPr>
      </p:pic>
      <p:sp>
        <p:nvSpPr>
          <p:cNvPr id="5" name="TextBox 4">
            <a:extLst>
              <a:ext uri="{FF2B5EF4-FFF2-40B4-BE49-F238E27FC236}">
                <a16:creationId xmlns:a16="http://schemas.microsoft.com/office/drawing/2014/main" id="{3F7463AB-703C-3647-CDC5-3004AA4387D9}"/>
              </a:ext>
            </a:extLst>
          </p:cNvPr>
          <p:cNvSpPr txBox="1"/>
          <p:nvPr/>
        </p:nvSpPr>
        <p:spPr>
          <a:xfrm>
            <a:off x="506119" y="2428828"/>
            <a:ext cx="8915400" cy="954107"/>
          </a:xfrm>
          <a:prstGeom prst="rect">
            <a:avLst/>
          </a:prstGeom>
          <a:noFill/>
        </p:spPr>
        <p:txBody>
          <a:bodyPr wrap="square" lIns="91440" tIns="45720" rIns="91440" bIns="45720" rtlCol="0" anchor="t">
            <a:spAutoFit/>
          </a:bodyPr>
          <a:lstStyle/>
          <a:p>
            <a:r>
              <a:rPr lang="en-US" sz="3200"/>
              <a:t>Mr. Peter </a:t>
            </a:r>
            <a:r>
              <a:rPr lang="en-US" sz="3200" err="1"/>
              <a:t>Goxharaj</a:t>
            </a:r>
            <a:endParaRPr lang="en-US" err="1"/>
          </a:p>
          <a:p>
            <a:r>
              <a:rPr lang="en-US" sz="2400" i="1"/>
              <a:t>TWG Member, Operational Focal Point Germany</a:t>
            </a:r>
            <a:endParaRPr lang="en-US" sz="2400" i="1">
              <a:ea typeface="Roboto"/>
            </a:endParaRPr>
          </a:p>
        </p:txBody>
      </p:sp>
    </p:spTree>
    <p:extLst>
      <p:ext uri="{BB962C8B-B14F-4D97-AF65-F5344CB8AC3E}">
        <p14:creationId xmlns:p14="http://schemas.microsoft.com/office/powerpoint/2010/main" val="10888465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SESSION 4</a:t>
            </a:r>
          </a:p>
        </p:txBody>
      </p:sp>
      <p:sp>
        <p:nvSpPr>
          <p:cNvPr id="6" name="TextBox 1">
            <a:extLst>
              <a:ext uri="{FF2B5EF4-FFF2-40B4-BE49-F238E27FC236}">
                <a16:creationId xmlns:a16="http://schemas.microsoft.com/office/drawing/2014/main" id="{BCA73DDE-FA9A-4D7C-8B02-607264A25FC6}"/>
              </a:ext>
            </a:extLst>
          </p:cNvPr>
          <p:cNvSpPr txBox="1"/>
          <p:nvPr/>
        </p:nvSpPr>
        <p:spPr>
          <a:xfrm>
            <a:off x="2672571" y="5217897"/>
            <a:ext cx="2281353" cy="34913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5A5A5A"/>
              </a:solidFill>
              <a:effectLst/>
              <a:uLnTx/>
              <a:uFillTx/>
              <a:latin typeface="Roboto"/>
              <a:ea typeface="Roboto"/>
              <a:cs typeface="+mn-cs"/>
            </a:endParaRPr>
          </a:p>
        </p:txBody>
      </p:sp>
      <p:sp>
        <p:nvSpPr>
          <p:cNvPr id="11" name="TextBox 1">
            <a:extLst>
              <a:ext uri="{FF2B5EF4-FFF2-40B4-BE49-F238E27FC236}">
                <a16:creationId xmlns:a16="http://schemas.microsoft.com/office/drawing/2014/main" id="{A07EF114-2B85-490A-AE8A-F5274D1D3F28}"/>
              </a:ext>
            </a:extLst>
          </p:cNvPr>
          <p:cNvSpPr txBox="1"/>
          <p:nvPr/>
        </p:nvSpPr>
        <p:spPr>
          <a:xfrm>
            <a:off x="8037398" y="5141601"/>
            <a:ext cx="3313984"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5A5A5A"/>
              </a:solidFill>
              <a:effectLst/>
              <a:uLnTx/>
              <a:uFillTx/>
              <a:latin typeface="Roboto"/>
              <a:ea typeface="Roboto"/>
              <a:cs typeface="+mn-cs"/>
            </a:endParaRPr>
          </a:p>
        </p:txBody>
      </p:sp>
      <p:sp>
        <p:nvSpPr>
          <p:cNvPr id="5" name="Title 1">
            <a:extLst>
              <a:ext uri="{FF2B5EF4-FFF2-40B4-BE49-F238E27FC236}">
                <a16:creationId xmlns:a16="http://schemas.microsoft.com/office/drawing/2014/main" id="{5160F488-AA4C-4BC2-9E97-EC992BD7F2DD}"/>
              </a:ext>
            </a:extLst>
          </p:cNvPr>
          <p:cNvSpPr txBox="1">
            <a:spLocks/>
          </p:cNvSpPr>
          <p:nvPr/>
        </p:nvSpPr>
        <p:spPr>
          <a:xfrm>
            <a:off x="5986990" y="2676815"/>
            <a:ext cx="6205010" cy="3957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2200" b="1" i="0" u="none" strike="noStrike" kern="1200" cap="none" spc="0" normalizeH="0" baseline="0" noProof="0">
                <a:ln>
                  <a:noFill/>
                </a:ln>
                <a:solidFill>
                  <a:srgbClr val="5A5A5A">
                    <a:lumMod val="65000"/>
                    <a:lumOff val="35000"/>
                  </a:srgbClr>
                </a:solidFill>
                <a:effectLst/>
                <a:uLnTx/>
                <a:uFillTx/>
                <a:latin typeface="Arial" panose="020B0604020202020204" pitchFamily="34" charset="0"/>
                <a:ea typeface="+mj-ea"/>
                <a:cs typeface="+mj-cs"/>
                <a:sym typeface="Times New Roman" panose="02020603050405020304" pitchFamily="18" charset="0"/>
              </a:rPr>
              <a:t>It is proven fact that local First Responders save more lives than intl. USAR teams. Enhancing the performance of the Community Responders is important as in many countries the amount of professional First Responders is limited. Additionally, many villages and small cities are in remote areas and difficult to reach…</a:t>
            </a:r>
            <a:endParaRPr kumimoji="0" lang="en-US" sz="3600" b="0" i="0" u="none" strike="noStrike" kern="0" cap="none" spc="0" normalizeH="0" baseline="0" noProof="0">
              <a:ln>
                <a:noFill/>
              </a:ln>
              <a:solidFill>
                <a:srgbClr val="5A5A5A">
                  <a:lumMod val="65000"/>
                  <a:lumOff val="35000"/>
                </a:srgbClr>
              </a:solidFill>
              <a:effectLst/>
              <a:uLnTx/>
              <a:uFillTx/>
              <a:latin typeface="Arial" charset="0"/>
              <a:ea typeface="ヒラギノ明朝 ProN W3" charset="-128"/>
              <a:cs typeface="Arial" charset="0"/>
            </a:endParaRPr>
          </a:p>
        </p:txBody>
      </p:sp>
      <p:sp>
        <p:nvSpPr>
          <p:cNvPr id="7" name="Title 1">
            <a:extLst>
              <a:ext uri="{FF2B5EF4-FFF2-40B4-BE49-F238E27FC236}">
                <a16:creationId xmlns:a16="http://schemas.microsoft.com/office/drawing/2014/main" id="{139779E0-9882-4E8C-BD3E-D5CD6855C6A2}"/>
              </a:ext>
            </a:extLst>
          </p:cNvPr>
          <p:cNvSpPr txBox="1">
            <a:spLocks/>
          </p:cNvSpPr>
          <p:nvPr/>
        </p:nvSpPr>
        <p:spPr>
          <a:xfrm>
            <a:off x="662834" y="1118874"/>
            <a:ext cx="10934075" cy="2203095"/>
          </a:xfrm>
          <a:prstGeom prst="rect">
            <a:avLst/>
          </a:prstGeom>
        </p:spPr>
        <p:txBody>
          <a:bodyPr vert="horz" wrap="square" lIns="91440" tIns="45720" rIns="91440" bIns="45720" rtlCol="0" anchor="ctr">
            <a:normAutofit fontScale="97500"/>
          </a:bodyPr>
          <a:lstStyle>
            <a:lvl1pPr algn="l" defTabSz="914400" rtl="0" eaLnBrk="1" latinLnBrk="0" hangingPunct="1">
              <a:lnSpc>
                <a:spcPct val="90000"/>
              </a:lnSpc>
              <a:spcBef>
                <a:spcPct val="0"/>
              </a:spcBef>
              <a:buNone/>
              <a:defRPr sz="3200" b="1" kern="1200">
                <a:solidFill>
                  <a:schemeClr val="tx2"/>
                </a:solidFill>
                <a:latin typeface="Roboto"/>
                <a:ea typeface="+mj-ea"/>
                <a:cs typeface="+mj-cs"/>
              </a:defRPr>
            </a:lvl1pPr>
          </a:lstStyle>
          <a:p>
            <a:pPr>
              <a:defRPr/>
            </a:pPr>
            <a:r>
              <a:rPr lang="en-US" altLang="en-US" sz="3300">
                <a:sym typeface="Times New Roman" panose="02020603050405020304" pitchFamily="18" charset="0"/>
              </a:rPr>
              <a:t>As local as possible – resilience building!</a:t>
            </a:r>
            <a:br>
              <a:rPr lang="en-US" altLang="en-US" sz="3300"/>
            </a:br>
            <a:r>
              <a:rPr kumimoji="0" lang="en-US" altLang="en-US" sz="2400" b="1" i="0" u="none" strike="noStrike" kern="1200" cap="none" spc="0" normalizeH="0" baseline="0" noProof="0">
                <a:ln>
                  <a:noFill/>
                </a:ln>
                <a:solidFill>
                  <a:srgbClr val="5A5A5A"/>
                </a:solidFill>
                <a:effectLst/>
                <a:uLnTx/>
                <a:uFillTx/>
                <a:latin typeface="Arial"/>
                <a:cs typeface="Arial"/>
                <a:sym typeface="Times New Roman" panose="02020603050405020304" pitchFamily="18" charset="0"/>
              </a:rPr>
              <a:t> </a:t>
            </a:r>
            <a:br>
              <a:rPr lang="en-US" altLang="en-US" sz="3600" b="1" i="0" u="none" strike="noStrike" kern="1200" cap="none" spc="0" normalizeH="0" baseline="0" noProof="0">
                <a:ln>
                  <a:noFill/>
                </a:ln>
                <a:effectLst/>
                <a:uLnTx/>
                <a:uFillTx/>
                <a:latin typeface="Arial" panose="020B0604020202020204" pitchFamily="34" charset="0"/>
              </a:rPr>
            </a:br>
            <a:r>
              <a:rPr kumimoji="0" lang="en-US" altLang="en-US" sz="2400" b="1" i="0" u="none" strike="noStrike" kern="1200" cap="none" spc="0" normalizeH="0" baseline="0" noProof="0">
                <a:ln>
                  <a:noFill/>
                </a:ln>
                <a:solidFill>
                  <a:srgbClr val="5A5A5A"/>
                </a:solidFill>
                <a:effectLst/>
                <a:uLnTx/>
                <a:uFillTx/>
                <a:latin typeface="Arial"/>
                <a:cs typeface="Arial"/>
                <a:sym typeface="Times New Roman" panose="02020603050405020304" pitchFamily="18" charset="0"/>
              </a:rPr>
              <a:t>Grass Root Level….</a:t>
            </a:r>
            <a:r>
              <a:rPr lang="en-US" altLang="en-US" sz="2400">
                <a:solidFill>
                  <a:srgbClr val="5A5A5A"/>
                </a:solidFill>
                <a:latin typeface="Arial"/>
                <a:cs typeface="Arial"/>
                <a:sym typeface="Times New Roman" panose="02020603050405020304" pitchFamily="18" charset="0"/>
              </a:rPr>
              <a:t> </a:t>
            </a:r>
            <a:r>
              <a:rPr kumimoji="0" lang="en-US" altLang="en-US" sz="2400" b="1" i="0" u="none" strike="noStrike" kern="1200" cap="none" spc="0" normalizeH="0" baseline="0" noProof="0">
                <a:ln>
                  <a:noFill/>
                </a:ln>
                <a:solidFill>
                  <a:srgbClr val="5A5A5A"/>
                </a:solidFill>
                <a:effectLst/>
                <a:uLnTx/>
                <a:uFillTx/>
                <a:latin typeface="Arial"/>
                <a:cs typeface="Arial"/>
                <a:sym typeface="Times New Roman" panose="02020603050405020304" pitchFamily="18" charset="0"/>
              </a:rPr>
              <a:t> The new approach, more local is hardly possible! We have to consider that the intl. USAR teams deploy rarely, but also only for bigger quakes…. What about those hundreds of local “small” quakes? </a:t>
            </a:r>
            <a:br>
              <a:rPr lang="en-US" altLang="en-US" sz="2400" b="1" i="0" u="none" strike="noStrike" kern="1200" cap="none" spc="0" normalizeH="0" baseline="0" noProof="0">
                <a:ln>
                  <a:noFill/>
                </a:ln>
                <a:effectLst/>
                <a:uLnTx/>
                <a:uFillTx/>
                <a:latin typeface="Arial" panose="020B0604020202020204" pitchFamily="34" charset="0"/>
              </a:rPr>
            </a:br>
            <a:r>
              <a:rPr kumimoji="0" lang="en-US" altLang="en-US" sz="2400" b="1" i="0" u="none" strike="noStrike" kern="1200" cap="none" spc="0" normalizeH="0" baseline="0" noProof="0">
                <a:ln>
                  <a:noFill/>
                </a:ln>
                <a:solidFill>
                  <a:srgbClr val="5A5A5A"/>
                </a:solidFill>
                <a:effectLst/>
                <a:uLnTx/>
                <a:uFillTx/>
                <a:latin typeface="Arial"/>
                <a:cs typeface="Arial"/>
                <a:sym typeface="Times New Roman" panose="02020603050405020304" pitchFamily="18" charset="0"/>
              </a:rPr>
              <a:t>Building local resilience will save much more lives in the future…</a:t>
            </a:r>
            <a:endParaRPr kumimoji="0" lang="en-US" sz="3600" b="1" i="0" u="none" strike="noStrike" kern="0" cap="none" spc="0" normalizeH="0" baseline="0" noProof="0">
              <a:ln>
                <a:noFill/>
              </a:ln>
              <a:solidFill>
                <a:srgbClr val="5A5A5A"/>
              </a:solidFill>
              <a:effectLst/>
              <a:uLnTx/>
              <a:uFillTx/>
              <a:latin typeface="Arial"/>
              <a:ea typeface="ヒラギノ明朝 ProN W3" charset="-128"/>
              <a:cs typeface="Arial"/>
            </a:endParaRPr>
          </a:p>
        </p:txBody>
      </p:sp>
      <p:pic>
        <p:nvPicPr>
          <p:cNvPr id="8" name="Grafik 1">
            <a:extLst>
              <a:ext uri="{FF2B5EF4-FFF2-40B4-BE49-F238E27FC236}">
                <a16:creationId xmlns:a16="http://schemas.microsoft.com/office/drawing/2014/main" id="{929CDA47-F180-4D31-9C25-51B15C12C7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1931" y="3429000"/>
            <a:ext cx="5025113" cy="262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feil: nach oben 8">
            <a:extLst>
              <a:ext uri="{FF2B5EF4-FFF2-40B4-BE49-F238E27FC236}">
                <a16:creationId xmlns:a16="http://schemas.microsoft.com/office/drawing/2014/main" id="{ADE0A135-D182-4C50-90B9-2AA50DFA3C51}"/>
              </a:ext>
            </a:extLst>
          </p:cNvPr>
          <p:cNvSpPr/>
          <p:nvPr/>
        </p:nvSpPr>
        <p:spPr>
          <a:xfrm>
            <a:off x="3939822" y="5674065"/>
            <a:ext cx="462845" cy="60196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531102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SESSION 4</a:t>
            </a:r>
          </a:p>
        </p:txBody>
      </p:sp>
      <p:sp>
        <p:nvSpPr>
          <p:cNvPr id="6" name="TextBox 1">
            <a:extLst>
              <a:ext uri="{FF2B5EF4-FFF2-40B4-BE49-F238E27FC236}">
                <a16:creationId xmlns:a16="http://schemas.microsoft.com/office/drawing/2014/main" id="{BCA73DDE-FA9A-4D7C-8B02-607264A25FC6}"/>
              </a:ext>
            </a:extLst>
          </p:cNvPr>
          <p:cNvSpPr txBox="1"/>
          <p:nvPr/>
        </p:nvSpPr>
        <p:spPr>
          <a:xfrm>
            <a:off x="2672571" y="5217897"/>
            <a:ext cx="2281353" cy="34913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5A5A5A"/>
              </a:solidFill>
              <a:effectLst/>
              <a:uLnTx/>
              <a:uFillTx/>
              <a:latin typeface="Roboto"/>
              <a:ea typeface="Roboto"/>
              <a:cs typeface="+mn-cs"/>
            </a:endParaRPr>
          </a:p>
        </p:txBody>
      </p:sp>
      <p:sp>
        <p:nvSpPr>
          <p:cNvPr id="11" name="TextBox 1">
            <a:extLst>
              <a:ext uri="{FF2B5EF4-FFF2-40B4-BE49-F238E27FC236}">
                <a16:creationId xmlns:a16="http://schemas.microsoft.com/office/drawing/2014/main" id="{A07EF114-2B85-490A-AE8A-F5274D1D3F28}"/>
              </a:ext>
            </a:extLst>
          </p:cNvPr>
          <p:cNvSpPr txBox="1"/>
          <p:nvPr/>
        </p:nvSpPr>
        <p:spPr>
          <a:xfrm>
            <a:off x="8037398" y="5141601"/>
            <a:ext cx="3313984"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5A5A5A"/>
              </a:solidFill>
              <a:effectLst/>
              <a:uLnTx/>
              <a:uFillTx/>
              <a:latin typeface="Roboto"/>
              <a:ea typeface="Roboto"/>
              <a:cs typeface="+mn-cs"/>
            </a:endParaRPr>
          </a:p>
        </p:txBody>
      </p:sp>
      <p:sp>
        <p:nvSpPr>
          <p:cNvPr id="8" name="Title 1">
            <a:extLst>
              <a:ext uri="{FF2B5EF4-FFF2-40B4-BE49-F238E27FC236}">
                <a16:creationId xmlns:a16="http://schemas.microsoft.com/office/drawing/2014/main" id="{EA848215-CB75-44CB-B448-C7637BA61DD6}"/>
              </a:ext>
            </a:extLst>
          </p:cNvPr>
          <p:cNvSpPr txBox="1">
            <a:spLocks/>
          </p:cNvSpPr>
          <p:nvPr/>
        </p:nvSpPr>
        <p:spPr>
          <a:xfrm>
            <a:off x="628962" y="1377845"/>
            <a:ext cx="10934075" cy="5370294"/>
          </a:xfrm>
          <a:prstGeom prst="rect">
            <a:avLst/>
          </a:prstGeom>
        </p:spPr>
        <p:txBody>
          <a:bodyPr vert="horz" wrap="square"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2"/>
                </a:solidFill>
                <a:latin typeface="Roboto"/>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en-US">
                <a:sym typeface="Times New Roman" panose="02020603050405020304" pitchFamily="18" charset="0"/>
              </a:rPr>
              <a:t>For the first time ever “as local as possible” </a:t>
            </a:r>
            <a:br>
              <a:rPr lang="en-US" altLang="en-US"/>
            </a:br>
            <a:r>
              <a:rPr kumimoji="0" lang="en-US" altLang="en-US" sz="2400" b="1" i="0" u="none" strike="noStrike" kern="1200" cap="none" spc="0" normalizeH="0" baseline="0" noProof="0">
                <a:ln>
                  <a:noFill/>
                </a:ln>
                <a:solidFill>
                  <a:srgbClr val="5A5A5A"/>
                </a:solidFill>
                <a:effectLst/>
                <a:uLnTx/>
                <a:uFillTx/>
                <a:latin typeface="Arial"/>
                <a:cs typeface="Arial"/>
                <a:sym typeface="Times New Roman" panose="02020603050405020304" pitchFamily="18" charset="0"/>
              </a:rPr>
              <a:t> </a:t>
            </a:r>
            <a:br>
              <a:rPr lang="en-US" altLang="en-US" sz="3600" b="1" i="0" u="none" strike="noStrike" kern="1200" cap="none" spc="0" normalizeH="0" baseline="0" noProof="0">
                <a:ln>
                  <a:noFill/>
                </a:ln>
                <a:effectLst/>
                <a:uLnTx/>
                <a:uFillTx/>
                <a:latin typeface="Arial" panose="020B0604020202020204" pitchFamily="34" charset="0"/>
              </a:rPr>
            </a:br>
            <a:r>
              <a:rPr kumimoji="0" lang="en-US" altLang="en-US" sz="2400" b="1" i="0" u="none" strike="noStrike" kern="1200" cap="none" spc="0" normalizeH="0" baseline="0" noProof="0">
                <a:ln>
                  <a:noFill/>
                </a:ln>
                <a:solidFill>
                  <a:srgbClr val="5A5A5A"/>
                </a:solidFill>
                <a:effectLst/>
                <a:uLnTx/>
                <a:uFillTx/>
                <a:latin typeface="Arial"/>
                <a:cs typeface="Arial"/>
                <a:sym typeface="Times New Roman" panose="02020603050405020304" pitchFamily="18" charset="0"/>
              </a:rPr>
              <a:t>The FRT 2.0 will reach grass root level world wide. Customized for citizens, villagers, persons who never thought that they can be relief…</a:t>
            </a:r>
            <a:br>
              <a:rPr lang="en-US" altLang="en-US" sz="2400" b="1" i="0" u="none" strike="noStrike" kern="1200" cap="none" spc="0" normalizeH="0" baseline="0" noProof="0">
                <a:ln>
                  <a:noFill/>
                </a:ln>
                <a:effectLst/>
                <a:uLnTx/>
                <a:uFillTx/>
                <a:latin typeface="Arial" panose="020B0604020202020204" pitchFamily="34" charset="0"/>
              </a:rPr>
            </a:br>
            <a:br>
              <a:rPr lang="en-US" altLang="en-US" sz="2400" b="1" i="0" u="none" strike="noStrike" kern="1200" cap="none" spc="0" normalizeH="0" baseline="0" noProof="0">
                <a:ln>
                  <a:noFill/>
                </a:ln>
                <a:effectLst/>
                <a:uLnTx/>
                <a:uFillTx/>
                <a:latin typeface="Arial" panose="020B0604020202020204" pitchFamily="34" charset="0"/>
              </a:rPr>
            </a:br>
            <a:br>
              <a:rPr lang="en-US" altLang="en-US" sz="2400" b="1" i="0" u="none" strike="noStrike" kern="1200" cap="none" spc="0" normalizeH="0" baseline="0" noProof="0">
                <a:ln>
                  <a:noFill/>
                </a:ln>
                <a:effectLst/>
                <a:uLnTx/>
                <a:uFillTx/>
                <a:latin typeface="Arial" panose="020B0604020202020204" pitchFamily="34" charset="0"/>
              </a:rPr>
            </a:br>
            <a:br>
              <a:rPr lang="en-US" altLang="en-US" sz="2400" b="1" i="0" u="none" strike="noStrike" kern="1200" cap="none" spc="0" normalizeH="0" baseline="0" noProof="0">
                <a:ln>
                  <a:noFill/>
                </a:ln>
                <a:effectLst/>
                <a:uLnTx/>
                <a:uFillTx/>
                <a:latin typeface="Arial" panose="020B0604020202020204" pitchFamily="34" charset="0"/>
              </a:rPr>
            </a:br>
            <a:br>
              <a:rPr lang="en-US" altLang="en-US" sz="2400" b="1" i="0" u="none" strike="noStrike" kern="1200" cap="none" spc="0" normalizeH="0" baseline="0" noProof="0">
                <a:ln>
                  <a:noFill/>
                </a:ln>
                <a:effectLst/>
                <a:uLnTx/>
                <a:uFillTx/>
                <a:latin typeface="Arial" panose="020B0604020202020204" pitchFamily="34" charset="0"/>
              </a:rPr>
            </a:br>
            <a:br>
              <a:rPr lang="en-US" altLang="en-US" sz="2400" b="1" i="0" u="none" strike="noStrike" kern="1200" cap="none" spc="0" normalizeH="0" baseline="0" noProof="0">
                <a:ln>
                  <a:noFill/>
                </a:ln>
                <a:effectLst/>
                <a:uLnTx/>
                <a:uFillTx/>
                <a:latin typeface="Arial" panose="020B0604020202020204" pitchFamily="34" charset="0"/>
              </a:rPr>
            </a:br>
            <a:br>
              <a:rPr lang="en-US" altLang="en-US" sz="2400" b="1" i="0" u="none" strike="noStrike" kern="1200" cap="none" spc="0" normalizeH="0" baseline="0" noProof="0">
                <a:ln>
                  <a:noFill/>
                </a:ln>
                <a:effectLst/>
                <a:uLnTx/>
                <a:uFillTx/>
                <a:latin typeface="Arial" panose="020B0604020202020204" pitchFamily="34" charset="0"/>
              </a:rPr>
            </a:br>
            <a:endParaRPr kumimoji="0" lang="en-US" altLang="en-US" sz="2400" b="1" i="0" u="none" strike="noStrike" kern="1200" cap="none" spc="0" normalizeH="0" baseline="0" noProof="0">
              <a:ln>
                <a:noFill/>
              </a:ln>
              <a:solidFill>
                <a:srgbClr val="5A5A5A">
                  <a:lumMod val="65000"/>
                  <a:lumOff val="35000"/>
                </a:srgbClr>
              </a:solidFill>
              <a:effectLst/>
              <a:uLnTx/>
              <a:uFillTx/>
              <a:latin typeface="Arial" panose="020B0604020202020204" pitchFamily="34" charset="0"/>
              <a:ea typeface="+mj-ea"/>
              <a:cs typeface="+mj-cs"/>
              <a:sym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en-US" sz="2400" b="1" i="0" u="none" strike="noStrike" kern="1200" cap="none" spc="0" normalizeH="0" baseline="0" noProof="0">
              <a:ln>
                <a:noFill/>
              </a:ln>
              <a:solidFill>
                <a:srgbClr val="5A5A5A">
                  <a:lumMod val="65000"/>
                  <a:lumOff val="35000"/>
                </a:srgbClr>
              </a:solidFill>
              <a:effectLst/>
              <a:uLnTx/>
              <a:uFillTx/>
              <a:latin typeface="Arial" panose="020B0604020202020204" pitchFamily="34" charset="0"/>
              <a:ea typeface="+mj-ea"/>
              <a:cs typeface="+mj-cs"/>
              <a:sym typeface="Times New Roman" panose="02020603050405020304" pitchFamily="18" charset="0"/>
            </a:endParaRPr>
          </a:p>
          <a:p>
            <a:pPr>
              <a:defRPr/>
            </a:pPr>
            <a:br>
              <a:rPr lang="en-US" altLang="en-US" sz="2400" b="1" i="0" u="none" strike="noStrike" kern="1200" cap="none" spc="0" normalizeH="0" baseline="0" noProof="0">
                <a:ln>
                  <a:noFill/>
                </a:ln>
                <a:effectLst/>
                <a:uLnTx/>
                <a:uFillTx/>
                <a:latin typeface="Arial" panose="020B0604020202020204" pitchFamily="34" charset="0"/>
              </a:rPr>
            </a:br>
            <a:r>
              <a:rPr kumimoji="0" lang="en-US" altLang="en-US" sz="2400" b="1" i="0" u="none" strike="noStrike" kern="1200" cap="none" spc="0" normalizeH="0" baseline="0" noProof="0">
                <a:ln>
                  <a:noFill/>
                </a:ln>
                <a:solidFill>
                  <a:srgbClr val="5A5A5A"/>
                </a:solidFill>
                <a:effectLst/>
                <a:uLnTx/>
                <a:uFillTx/>
                <a:latin typeface="Arial"/>
                <a:cs typeface="Arial"/>
                <a:sym typeface="Times New Roman" panose="02020603050405020304" pitchFamily="18" charset="0"/>
              </a:rPr>
              <a:t>The new training course is designed to enable the participants to do basic but effective search and rescue work with local tools within 3.5 days!</a:t>
            </a:r>
            <a:r>
              <a:rPr lang="en-US" altLang="en-US" sz="2400">
                <a:solidFill>
                  <a:srgbClr val="5A5A5A"/>
                </a:solidFill>
                <a:latin typeface="Arial"/>
                <a:cs typeface="Arial"/>
                <a:sym typeface="Times New Roman" panose="02020603050405020304" pitchFamily="18" charset="0"/>
              </a:rPr>
              <a:t> </a:t>
            </a:r>
            <a:endParaRPr kumimoji="0" lang="en-US" sz="3600" b="1" i="0" u="none" strike="noStrike" kern="0" cap="none" spc="0" normalizeH="0" baseline="0" noProof="0">
              <a:ln>
                <a:noFill/>
              </a:ln>
              <a:solidFill>
                <a:srgbClr val="5A5A5A">
                  <a:lumMod val="65000"/>
                  <a:lumOff val="35000"/>
                </a:srgbClr>
              </a:solidFill>
              <a:effectLst/>
              <a:uLnTx/>
              <a:uFillTx/>
              <a:latin typeface="Arial" charset="0"/>
              <a:ea typeface="ヒラギノ明朝 ProN W3" charset="-128"/>
              <a:cs typeface="Arial" charset="0"/>
            </a:endParaRPr>
          </a:p>
        </p:txBody>
      </p:sp>
      <p:pic>
        <p:nvPicPr>
          <p:cNvPr id="9" name="Grafik 8">
            <a:extLst>
              <a:ext uri="{FF2B5EF4-FFF2-40B4-BE49-F238E27FC236}">
                <a16:creationId xmlns:a16="http://schemas.microsoft.com/office/drawing/2014/main" id="{F07FADD9-BEC4-4131-A0BA-4F1229E57E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5697" y="3249346"/>
            <a:ext cx="3535341" cy="2358735"/>
          </a:xfrm>
          <a:prstGeom prst="rect">
            <a:avLst/>
          </a:prstGeom>
        </p:spPr>
      </p:pic>
      <p:pic>
        <p:nvPicPr>
          <p:cNvPr id="13" name="Grafik 12">
            <a:extLst>
              <a:ext uri="{FF2B5EF4-FFF2-40B4-BE49-F238E27FC236}">
                <a16:creationId xmlns:a16="http://schemas.microsoft.com/office/drawing/2014/main" id="{6AA31014-098A-49A0-A5B5-155A65882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7396" y="3249346"/>
            <a:ext cx="2649283" cy="2331369"/>
          </a:xfrm>
          <a:prstGeom prst="rect">
            <a:avLst/>
          </a:prstGeom>
        </p:spPr>
      </p:pic>
      <p:pic>
        <p:nvPicPr>
          <p:cNvPr id="10" name="Grafik 9">
            <a:extLst>
              <a:ext uri="{FF2B5EF4-FFF2-40B4-BE49-F238E27FC236}">
                <a16:creationId xmlns:a16="http://schemas.microsoft.com/office/drawing/2014/main" id="{665F4D62-A374-4736-892E-41880C7243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273" y="3249346"/>
            <a:ext cx="3521286" cy="2317688"/>
          </a:xfrm>
          <a:prstGeom prst="rect">
            <a:avLst/>
          </a:prstGeom>
        </p:spPr>
      </p:pic>
    </p:spTree>
    <p:extLst>
      <p:ext uri="{BB962C8B-B14F-4D97-AF65-F5344CB8AC3E}">
        <p14:creationId xmlns:p14="http://schemas.microsoft.com/office/powerpoint/2010/main" val="1177873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SESSION 4</a:t>
            </a:r>
          </a:p>
        </p:txBody>
      </p:sp>
      <p:sp>
        <p:nvSpPr>
          <p:cNvPr id="5" name="TextBox 221">
            <a:extLst>
              <a:ext uri="{FF2B5EF4-FFF2-40B4-BE49-F238E27FC236}">
                <a16:creationId xmlns:a16="http://schemas.microsoft.com/office/drawing/2014/main" id="{8F5E4154-C653-48F6-A4EF-34166D708C2E}"/>
              </a:ext>
            </a:extLst>
          </p:cNvPr>
          <p:cNvSpPr txBox="1"/>
          <p:nvPr/>
        </p:nvSpPr>
        <p:spPr>
          <a:xfrm>
            <a:off x="3526174" y="4052523"/>
            <a:ext cx="13715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a:ln>
                  <a:noFill/>
                </a:ln>
                <a:solidFill>
                  <a:srgbClr val="0B2641"/>
                </a:solidFill>
                <a:effectLst/>
                <a:uLnTx/>
                <a:uFillTx/>
                <a:latin typeface="Roboto"/>
                <a:ea typeface="+mn-ea"/>
                <a:cs typeface="Arial" panose="020B0604020202020204" pitchFamily="34" charset="0"/>
              </a:rPr>
              <a:t>August 22</a:t>
            </a:r>
            <a:endParaRPr kumimoji="0" lang="en-US" altLang="ko-KR" sz="2000" b="1" i="0" u="none" strike="noStrike" kern="1200" cap="none" spc="0" normalizeH="0" baseline="0" noProof="0">
              <a:ln>
                <a:noFill/>
              </a:ln>
              <a:solidFill>
                <a:srgbClr val="0B2641"/>
              </a:solidFill>
              <a:effectLst/>
              <a:uLnTx/>
              <a:uFillTx/>
              <a:latin typeface="Roboto"/>
              <a:ea typeface="+mn-ea"/>
              <a:cs typeface="Arial" panose="020B0604020202020204" pitchFamily="34" charset="0"/>
            </a:endParaRPr>
          </a:p>
        </p:txBody>
      </p:sp>
      <p:sp>
        <p:nvSpPr>
          <p:cNvPr id="7" name="TextBox 222">
            <a:extLst>
              <a:ext uri="{FF2B5EF4-FFF2-40B4-BE49-F238E27FC236}">
                <a16:creationId xmlns:a16="http://schemas.microsoft.com/office/drawing/2014/main" id="{AA256267-05AC-41FC-B76A-25D8985AED55}"/>
              </a:ext>
            </a:extLst>
          </p:cNvPr>
          <p:cNvSpPr txBox="1"/>
          <p:nvPr/>
        </p:nvSpPr>
        <p:spPr>
          <a:xfrm>
            <a:off x="7194442" y="4056320"/>
            <a:ext cx="15989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a:ln>
                  <a:noFill/>
                </a:ln>
                <a:solidFill>
                  <a:srgbClr val="E56A54"/>
                </a:solidFill>
                <a:effectLst/>
                <a:uLnTx/>
                <a:uFillTx/>
                <a:latin typeface="Roboto"/>
                <a:ea typeface="+mn-ea"/>
                <a:cs typeface="Arial" panose="020B0604020202020204" pitchFamily="34" charset="0"/>
              </a:rPr>
              <a:t>Autumn 22</a:t>
            </a:r>
          </a:p>
        </p:txBody>
      </p:sp>
      <p:sp>
        <p:nvSpPr>
          <p:cNvPr id="8" name="TextBox 223">
            <a:extLst>
              <a:ext uri="{FF2B5EF4-FFF2-40B4-BE49-F238E27FC236}">
                <a16:creationId xmlns:a16="http://schemas.microsoft.com/office/drawing/2014/main" id="{08730FA9-1D2B-4B1A-88AF-F6D3BE479032}"/>
              </a:ext>
            </a:extLst>
          </p:cNvPr>
          <p:cNvSpPr txBox="1"/>
          <p:nvPr/>
        </p:nvSpPr>
        <p:spPr>
          <a:xfrm>
            <a:off x="9132625" y="3283445"/>
            <a:ext cx="13416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a:ln>
                  <a:noFill/>
                </a:ln>
                <a:solidFill>
                  <a:srgbClr val="D4E5F7"/>
                </a:solidFill>
                <a:effectLst/>
                <a:uLnTx/>
                <a:uFillTx/>
                <a:latin typeface="Roboto"/>
                <a:ea typeface="+mn-ea"/>
                <a:cs typeface="Arial" panose="020B0604020202020204" pitchFamily="34" charset="0"/>
              </a:rPr>
              <a:t>Winter 22</a:t>
            </a:r>
          </a:p>
        </p:txBody>
      </p:sp>
      <p:sp>
        <p:nvSpPr>
          <p:cNvPr id="9" name="TextBox 224">
            <a:extLst>
              <a:ext uri="{FF2B5EF4-FFF2-40B4-BE49-F238E27FC236}">
                <a16:creationId xmlns:a16="http://schemas.microsoft.com/office/drawing/2014/main" id="{5059ACF8-99AD-406D-A952-A49D276627EC}"/>
              </a:ext>
            </a:extLst>
          </p:cNvPr>
          <p:cNvSpPr txBox="1"/>
          <p:nvPr/>
        </p:nvSpPr>
        <p:spPr>
          <a:xfrm>
            <a:off x="5207822" y="3246522"/>
            <a:ext cx="16609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a:ln>
                  <a:noFill/>
                </a:ln>
                <a:solidFill>
                  <a:srgbClr val="418FDE"/>
                </a:solidFill>
                <a:effectLst/>
                <a:uLnTx/>
                <a:uFillTx/>
                <a:latin typeface="Roboto"/>
                <a:ea typeface="+mn-ea"/>
                <a:cs typeface="Arial" panose="020B0604020202020204" pitchFamily="34" charset="0"/>
              </a:rPr>
              <a:t>September </a:t>
            </a:r>
            <a:r>
              <a:rPr kumimoji="0" lang="en-US" altLang="ko-KR" sz="1600" b="1" i="0" u="none" strike="noStrike" kern="1200" cap="none" spc="0" normalizeH="0" baseline="0" noProof="0">
                <a:ln>
                  <a:noFill/>
                </a:ln>
                <a:solidFill>
                  <a:srgbClr val="418FDE"/>
                </a:solidFill>
                <a:effectLst/>
                <a:uLnTx/>
                <a:uFillTx/>
                <a:latin typeface="Roboto"/>
                <a:ea typeface="+mn-ea"/>
                <a:cs typeface="Arial" panose="020B0604020202020204" pitchFamily="34" charset="0"/>
              </a:rPr>
              <a:t>22</a:t>
            </a:r>
            <a:endParaRPr kumimoji="0" lang="en-US" altLang="ko-KR" sz="2000" b="1" i="0" u="none" strike="noStrike" kern="1200" cap="none" spc="0" normalizeH="0" baseline="0" noProof="0">
              <a:ln>
                <a:noFill/>
              </a:ln>
              <a:solidFill>
                <a:srgbClr val="418FDE"/>
              </a:solidFill>
              <a:effectLst/>
              <a:uLnTx/>
              <a:uFillTx/>
              <a:latin typeface="Roboto"/>
              <a:ea typeface="+mn-ea"/>
              <a:cs typeface="Arial" panose="020B0604020202020204" pitchFamily="34" charset="0"/>
            </a:endParaRPr>
          </a:p>
        </p:txBody>
      </p:sp>
      <p:grpSp>
        <p:nvGrpSpPr>
          <p:cNvPr id="10" name="Group 8">
            <a:extLst>
              <a:ext uri="{FF2B5EF4-FFF2-40B4-BE49-F238E27FC236}">
                <a16:creationId xmlns:a16="http://schemas.microsoft.com/office/drawing/2014/main" id="{20DC5AC5-E73A-429E-9072-C0B692E331AB}"/>
              </a:ext>
            </a:extLst>
          </p:cNvPr>
          <p:cNvGrpSpPr/>
          <p:nvPr/>
        </p:nvGrpSpPr>
        <p:grpSpPr>
          <a:xfrm>
            <a:off x="689335" y="3618359"/>
            <a:ext cx="10677881" cy="461918"/>
            <a:chOff x="109235" y="3631530"/>
            <a:chExt cx="10677881" cy="461918"/>
          </a:xfrm>
        </p:grpSpPr>
        <p:grpSp>
          <p:nvGrpSpPr>
            <p:cNvPr id="12" name="그룹 1">
              <a:extLst>
                <a:ext uri="{FF2B5EF4-FFF2-40B4-BE49-F238E27FC236}">
                  <a16:creationId xmlns:a16="http://schemas.microsoft.com/office/drawing/2014/main" id="{AD3090B1-FA37-4D86-822F-111D6CB94E24}"/>
                </a:ext>
              </a:extLst>
            </p:cNvPr>
            <p:cNvGrpSpPr/>
            <p:nvPr/>
          </p:nvGrpSpPr>
          <p:grpSpPr>
            <a:xfrm>
              <a:off x="2598883" y="3631530"/>
              <a:ext cx="8188233" cy="461918"/>
              <a:chOff x="1105965" y="3659591"/>
              <a:chExt cx="8910071" cy="529641"/>
            </a:xfrm>
          </p:grpSpPr>
          <p:sp>
            <p:nvSpPr>
              <p:cNvPr id="21" name="Oval 2">
                <a:extLst>
                  <a:ext uri="{FF2B5EF4-FFF2-40B4-BE49-F238E27FC236}">
                    <a16:creationId xmlns:a16="http://schemas.microsoft.com/office/drawing/2014/main" id="{8A7FDE81-F668-48E8-B43F-417D3C3952BC}"/>
                  </a:ext>
                </a:extLst>
              </p:cNvPr>
              <p:cNvSpPr/>
              <p:nvPr/>
            </p:nvSpPr>
            <p:spPr>
              <a:xfrm>
                <a:off x="1105965"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22" name="Oval 4">
                <a:extLst>
                  <a:ext uri="{FF2B5EF4-FFF2-40B4-BE49-F238E27FC236}">
                    <a16:creationId xmlns:a16="http://schemas.microsoft.com/office/drawing/2014/main" id="{41B21B89-07A5-4AE6-802B-7265D8B77A60}"/>
                  </a:ext>
                </a:extLst>
              </p:cNvPr>
              <p:cNvSpPr/>
              <p:nvPr/>
            </p:nvSpPr>
            <p:spPr>
              <a:xfrm>
                <a:off x="1504472"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23" name="Oval 5">
                <a:extLst>
                  <a:ext uri="{FF2B5EF4-FFF2-40B4-BE49-F238E27FC236}">
                    <a16:creationId xmlns:a16="http://schemas.microsoft.com/office/drawing/2014/main" id="{BE2423EA-40FC-4074-800F-D0C1FCEA3BB9}"/>
                  </a:ext>
                </a:extLst>
              </p:cNvPr>
              <p:cNvSpPr/>
              <p:nvPr/>
            </p:nvSpPr>
            <p:spPr>
              <a:xfrm>
                <a:off x="2476126" y="3801497"/>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24" name="Oval 6">
                <a:extLst>
                  <a:ext uri="{FF2B5EF4-FFF2-40B4-BE49-F238E27FC236}">
                    <a16:creationId xmlns:a16="http://schemas.microsoft.com/office/drawing/2014/main" id="{B3BEE6B2-B548-4731-9A8A-E48C410C29BB}"/>
                  </a:ext>
                </a:extLst>
              </p:cNvPr>
              <p:cNvSpPr/>
              <p:nvPr/>
            </p:nvSpPr>
            <p:spPr>
              <a:xfrm>
                <a:off x="3289523"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25" name="Oval 7">
                <a:extLst>
                  <a:ext uri="{FF2B5EF4-FFF2-40B4-BE49-F238E27FC236}">
                    <a16:creationId xmlns:a16="http://schemas.microsoft.com/office/drawing/2014/main" id="{FE8FD618-0B56-4E27-AEB0-A2090F96D2D5}"/>
                  </a:ext>
                </a:extLst>
              </p:cNvPr>
              <p:cNvSpPr/>
              <p:nvPr/>
            </p:nvSpPr>
            <p:spPr>
              <a:xfrm>
                <a:off x="3662963" y="3801497"/>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26" name="Oval 9">
                <a:extLst>
                  <a:ext uri="{FF2B5EF4-FFF2-40B4-BE49-F238E27FC236}">
                    <a16:creationId xmlns:a16="http://schemas.microsoft.com/office/drawing/2014/main" id="{B9867589-E407-4972-BD91-E040D54AF36B}"/>
                  </a:ext>
                </a:extLst>
              </p:cNvPr>
              <p:cNvSpPr/>
              <p:nvPr/>
            </p:nvSpPr>
            <p:spPr>
              <a:xfrm>
                <a:off x="4668328"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27" name="Oval 10">
                <a:extLst>
                  <a:ext uri="{FF2B5EF4-FFF2-40B4-BE49-F238E27FC236}">
                    <a16:creationId xmlns:a16="http://schemas.microsoft.com/office/drawing/2014/main" id="{6BBC0EF5-3E01-4EF4-A9D6-8B3B8A6F29FC}"/>
                  </a:ext>
                </a:extLst>
              </p:cNvPr>
              <p:cNvSpPr/>
              <p:nvPr/>
            </p:nvSpPr>
            <p:spPr>
              <a:xfrm>
                <a:off x="5377864"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28" name="Oval 11">
                <a:extLst>
                  <a:ext uri="{FF2B5EF4-FFF2-40B4-BE49-F238E27FC236}">
                    <a16:creationId xmlns:a16="http://schemas.microsoft.com/office/drawing/2014/main" id="{A54B89C0-90D1-42C2-8DEA-6941A2F43071}"/>
                  </a:ext>
                </a:extLst>
              </p:cNvPr>
              <p:cNvSpPr/>
              <p:nvPr/>
            </p:nvSpPr>
            <p:spPr>
              <a:xfrm>
                <a:off x="5732370"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29" name="Oval 13">
                <a:extLst>
                  <a:ext uri="{FF2B5EF4-FFF2-40B4-BE49-F238E27FC236}">
                    <a16:creationId xmlns:a16="http://schemas.microsoft.com/office/drawing/2014/main" id="{D11109AA-7FEC-41CD-A631-A1AA22248080}"/>
                  </a:ext>
                </a:extLst>
              </p:cNvPr>
              <p:cNvSpPr/>
              <p:nvPr/>
            </p:nvSpPr>
            <p:spPr>
              <a:xfrm>
                <a:off x="6633647" y="3827530"/>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30" name="Oval 14">
                <a:extLst>
                  <a:ext uri="{FF2B5EF4-FFF2-40B4-BE49-F238E27FC236}">
                    <a16:creationId xmlns:a16="http://schemas.microsoft.com/office/drawing/2014/main" id="{1A409494-946D-4307-93C3-89657E7189EB}"/>
                  </a:ext>
                </a:extLst>
              </p:cNvPr>
              <p:cNvSpPr/>
              <p:nvPr/>
            </p:nvSpPr>
            <p:spPr>
              <a:xfrm>
                <a:off x="7304296" y="3825656"/>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31" name="Oval 15">
                <a:extLst>
                  <a:ext uri="{FF2B5EF4-FFF2-40B4-BE49-F238E27FC236}">
                    <a16:creationId xmlns:a16="http://schemas.microsoft.com/office/drawing/2014/main" id="{BA7A50C2-1800-4873-8335-A193A087C020}"/>
                  </a:ext>
                </a:extLst>
              </p:cNvPr>
              <p:cNvSpPr/>
              <p:nvPr/>
            </p:nvSpPr>
            <p:spPr>
              <a:xfrm>
                <a:off x="7642496" y="3823250"/>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32" name="Oval 21">
                <a:extLst>
                  <a:ext uri="{FF2B5EF4-FFF2-40B4-BE49-F238E27FC236}">
                    <a16:creationId xmlns:a16="http://schemas.microsoft.com/office/drawing/2014/main" id="{F43827D0-910E-45B3-8510-65A7D2B1845B}"/>
                  </a:ext>
                </a:extLst>
              </p:cNvPr>
              <p:cNvSpPr/>
              <p:nvPr/>
            </p:nvSpPr>
            <p:spPr>
              <a:xfrm>
                <a:off x="8540417" y="3810546"/>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grpSp>
            <p:nvGrpSpPr>
              <p:cNvPr id="33" name="Group 27">
                <a:extLst>
                  <a:ext uri="{FF2B5EF4-FFF2-40B4-BE49-F238E27FC236}">
                    <a16:creationId xmlns:a16="http://schemas.microsoft.com/office/drawing/2014/main" id="{C477E96A-2F5D-4742-83FC-660C97A71F03}"/>
                  </a:ext>
                </a:extLst>
              </p:cNvPr>
              <p:cNvGrpSpPr/>
              <p:nvPr/>
            </p:nvGrpSpPr>
            <p:grpSpPr>
              <a:xfrm>
                <a:off x="9331526" y="3659591"/>
                <a:ext cx="684510" cy="529641"/>
                <a:chOff x="5237607" y="4482855"/>
                <a:chExt cx="684510" cy="529641"/>
              </a:xfrm>
              <a:solidFill>
                <a:schemeClr val="bg1">
                  <a:lumMod val="75000"/>
                </a:schemeClr>
              </a:solidFill>
            </p:grpSpPr>
            <p:sp>
              <p:nvSpPr>
                <p:cNvPr id="44" name="Rounded Rectangle 25">
                  <a:extLst>
                    <a:ext uri="{FF2B5EF4-FFF2-40B4-BE49-F238E27FC236}">
                      <a16:creationId xmlns:a16="http://schemas.microsoft.com/office/drawing/2014/main" id="{41399217-F40C-429B-B475-F0CA56DE973D}"/>
                    </a:ext>
                  </a:extLst>
                </p:cNvPr>
                <p:cNvSpPr/>
                <p:nvPr/>
              </p:nvSpPr>
              <p:spPr>
                <a:xfrm rot="2624939">
                  <a:off x="5237607" y="4482855"/>
                  <a:ext cx="682845" cy="8255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45" name="Rounded Rectangle 26">
                  <a:extLst>
                    <a:ext uri="{FF2B5EF4-FFF2-40B4-BE49-F238E27FC236}">
                      <a16:creationId xmlns:a16="http://schemas.microsoft.com/office/drawing/2014/main" id="{6B085F9D-7E03-40EB-B9F7-F43119E8BC33}"/>
                    </a:ext>
                  </a:extLst>
                </p:cNvPr>
                <p:cNvSpPr/>
                <p:nvPr/>
              </p:nvSpPr>
              <p:spPr>
                <a:xfrm rot="18900000">
                  <a:off x="5239269" y="4929940"/>
                  <a:ext cx="682848" cy="8255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grpSp>
          <p:sp>
            <p:nvSpPr>
              <p:cNvPr id="34" name="Oval 29">
                <a:extLst>
                  <a:ext uri="{FF2B5EF4-FFF2-40B4-BE49-F238E27FC236}">
                    <a16:creationId xmlns:a16="http://schemas.microsoft.com/office/drawing/2014/main" id="{671027D7-32BC-4FF0-BFAB-6A6DBCA92F38}"/>
                  </a:ext>
                </a:extLst>
              </p:cNvPr>
              <p:cNvSpPr/>
              <p:nvPr/>
            </p:nvSpPr>
            <p:spPr>
              <a:xfrm>
                <a:off x="1909756" y="3719923"/>
                <a:ext cx="368424" cy="3684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35" name="Oval 30">
                <a:extLst>
                  <a:ext uri="{FF2B5EF4-FFF2-40B4-BE49-F238E27FC236}">
                    <a16:creationId xmlns:a16="http://schemas.microsoft.com/office/drawing/2014/main" id="{2205DED9-A5A6-4E89-8396-A8D5EA9B8323}"/>
                  </a:ext>
                </a:extLst>
              </p:cNvPr>
              <p:cNvSpPr/>
              <p:nvPr/>
            </p:nvSpPr>
            <p:spPr>
              <a:xfrm>
                <a:off x="4092366" y="3734346"/>
                <a:ext cx="368424" cy="3684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36" name="Oval 31">
                <a:extLst>
                  <a:ext uri="{FF2B5EF4-FFF2-40B4-BE49-F238E27FC236}">
                    <a16:creationId xmlns:a16="http://schemas.microsoft.com/office/drawing/2014/main" id="{68379EAC-BD5D-4D8C-B52C-116CF52043E8}"/>
                  </a:ext>
                </a:extLst>
              </p:cNvPr>
              <p:cNvSpPr/>
              <p:nvPr/>
            </p:nvSpPr>
            <p:spPr>
              <a:xfrm>
                <a:off x="6133028" y="3734346"/>
                <a:ext cx="368424" cy="3684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37" name="Oval 33">
                <a:extLst>
                  <a:ext uri="{FF2B5EF4-FFF2-40B4-BE49-F238E27FC236}">
                    <a16:creationId xmlns:a16="http://schemas.microsoft.com/office/drawing/2014/main" id="{7A5FCBFA-60D4-4200-B78B-75255218DD39}"/>
                  </a:ext>
                </a:extLst>
              </p:cNvPr>
              <p:cNvSpPr/>
              <p:nvPr/>
            </p:nvSpPr>
            <p:spPr>
              <a:xfrm>
                <a:off x="8053765" y="3734346"/>
                <a:ext cx="368424" cy="3684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38" name="Oval 74">
                <a:extLst>
                  <a:ext uri="{FF2B5EF4-FFF2-40B4-BE49-F238E27FC236}">
                    <a16:creationId xmlns:a16="http://schemas.microsoft.com/office/drawing/2014/main" id="{08F3BD71-305A-46BA-A574-B8CF00EAB6FC}"/>
                  </a:ext>
                </a:extLst>
              </p:cNvPr>
              <p:cNvSpPr/>
              <p:nvPr/>
            </p:nvSpPr>
            <p:spPr>
              <a:xfrm>
                <a:off x="9116380" y="3810546"/>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39" name="Oval 75">
                <a:extLst>
                  <a:ext uri="{FF2B5EF4-FFF2-40B4-BE49-F238E27FC236}">
                    <a16:creationId xmlns:a16="http://schemas.microsoft.com/office/drawing/2014/main" id="{BF0142BC-8208-4862-AA3B-77BDA2544152}"/>
                  </a:ext>
                </a:extLst>
              </p:cNvPr>
              <p:cNvSpPr/>
              <p:nvPr/>
            </p:nvSpPr>
            <p:spPr>
              <a:xfrm>
                <a:off x="9404360" y="3810546"/>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40" name="Oval 5">
                <a:extLst>
                  <a:ext uri="{FF2B5EF4-FFF2-40B4-BE49-F238E27FC236}">
                    <a16:creationId xmlns:a16="http://schemas.microsoft.com/office/drawing/2014/main" id="{E268B2D7-0901-4009-A4EF-335DBCCCF41F}"/>
                  </a:ext>
                </a:extLst>
              </p:cNvPr>
              <p:cNvSpPr/>
              <p:nvPr/>
            </p:nvSpPr>
            <p:spPr>
              <a:xfrm>
                <a:off x="2901477"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41" name="Oval 9">
                <a:extLst>
                  <a:ext uri="{FF2B5EF4-FFF2-40B4-BE49-F238E27FC236}">
                    <a16:creationId xmlns:a16="http://schemas.microsoft.com/office/drawing/2014/main" id="{8835FB4D-E20D-4EF8-B341-7AB818976EDE}"/>
                  </a:ext>
                </a:extLst>
              </p:cNvPr>
              <p:cNvSpPr/>
              <p:nvPr/>
            </p:nvSpPr>
            <p:spPr>
              <a:xfrm>
                <a:off x="5019826"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42" name="Oval 13">
                <a:extLst>
                  <a:ext uri="{FF2B5EF4-FFF2-40B4-BE49-F238E27FC236}">
                    <a16:creationId xmlns:a16="http://schemas.microsoft.com/office/drawing/2014/main" id="{5C419EBA-3A93-4C9F-854F-9CBE54EE5C95}"/>
                  </a:ext>
                </a:extLst>
              </p:cNvPr>
              <p:cNvSpPr/>
              <p:nvPr/>
            </p:nvSpPr>
            <p:spPr>
              <a:xfrm>
                <a:off x="6977692" y="3825656"/>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43" name="Oval 21">
                <a:extLst>
                  <a:ext uri="{FF2B5EF4-FFF2-40B4-BE49-F238E27FC236}">
                    <a16:creationId xmlns:a16="http://schemas.microsoft.com/office/drawing/2014/main" id="{5BC7E7EB-BC52-4918-B10F-4858762F54DE}"/>
                  </a:ext>
                </a:extLst>
              </p:cNvPr>
              <p:cNvSpPr/>
              <p:nvPr/>
            </p:nvSpPr>
            <p:spPr>
              <a:xfrm>
                <a:off x="8828399" y="3810546"/>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grpSp>
        <p:sp>
          <p:nvSpPr>
            <p:cNvPr id="13" name="Oval 2">
              <a:extLst>
                <a:ext uri="{FF2B5EF4-FFF2-40B4-BE49-F238E27FC236}">
                  <a16:creationId xmlns:a16="http://schemas.microsoft.com/office/drawing/2014/main" id="{D534736E-CAED-44F6-A18F-934C5A86FAB2}"/>
                </a:ext>
              </a:extLst>
            </p:cNvPr>
            <p:cNvSpPr/>
            <p:nvPr/>
          </p:nvSpPr>
          <p:spPr>
            <a:xfrm>
              <a:off x="763603" y="3765537"/>
              <a:ext cx="198523" cy="18840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14" name="Oval 2">
              <a:extLst>
                <a:ext uri="{FF2B5EF4-FFF2-40B4-BE49-F238E27FC236}">
                  <a16:creationId xmlns:a16="http://schemas.microsoft.com/office/drawing/2014/main" id="{AEBEA7DC-5F4D-49C9-A09D-569CA7D829B0}"/>
                </a:ext>
              </a:extLst>
            </p:cNvPr>
            <p:cNvSpPr/>
            <p:nvPr/>
          </p:nvSpPr>
          <p:spPr>
            <a:xfrm>
              <a:off x="1020760" y="3765537"/>
              <a:ext cx="198523" cy="18840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15" name="Oval 2">
              <a:extLst>
                <a:ext uri="{FF2B5EF4-FFF2-40B4-BE49-F238E27FC236}">
                  <a16:creationId xmlns:a16="http://schemas.microsoft.com/office/drawing/2014/main" id="{C7EC4007-468A-48BB-82DB-3288C86770D2}"/>
                </a:ext>
              </a:extLst>
            </p:cNvPr>
            <p:cNvSpPr/>
            <p:nvPr/>
          </p:nvSpPr>
          <p:spPr>
            <a:xfrm>
              <a:off x="1277917" y="3765537"/>
              <a:ext cx="198523" cy="18840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16" name="Oval 2">
              <a:extLst>
                <a:ext uri="{FF2B5EF4-FFF2-40B4-BE49-F238E27FC236}">
                  <a16:creationId xmlns:a16="http://schemas.microsoft.com/office/drawing/2014/main" id="{C32FDBA5-BB0A-4DD4-853D-A5576D6CC0A0}"/>
                </a:ext>
              </a:extLst>
            </p:cNvPr>
            <p:cNvSpPr/>
            <p:nvPr/>
          </p:nvSpPr>
          <p:spPr>
            <a:xfrm>
              <a:off x="1958562" y="3765644"/>
              <a:ext cx="198523" cy="18840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17" name="Oval 2">
              <a:extLst>
                <a:ext uri="{FF2B5EF4-FFF2-40B4-BE49-F238E27FC236}">
                  <a16:creationId xmlns:a16="http://schemas.microsoft.com/office/drawing/2014/main" id="{5426A2E7-5ECF-4495-85AA-5CB9F510BBED}"/>
                </a:ext>
              </a:extLst>
            </p:cNvPr>
            <p:cNvSpPr/>
            <p:nvPr/>
          </p:nvSpPr>
          <p:spPr>
            <a:xfrm>
              <a:off x="2310236" y="3767863"/>
              <a:ext cx="198523" cy="18840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18" name="Oval 33">
              <a:extLst>
                <a:ext uri="{FF2B5EF4-FFF2-40B4-BE49-F238E27FC236}">
                  <a16:creationId xmlns:a16="http://schemas.microsoft.com/office/drawing/2014/main" id="{0E20246A-227E-4E7A-B72B-3CD47EB00971}"/>
                </a:ext>
              </a:extLst>
            </p:cNvPr>
            <p:cNvSpPr/>
            <p:nvPr/>
          </p:nvSpPr>
          <p:spPr>
            <a:xfrm>
              <a:off x="1547258" y="3699187"/>
              <a:ext cx="338577" cy="3213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19" name="Oval 2">
              <a:extLst>
                <a:ext uri="{FF2B5EF4-FFF2-40B4-BE49-F238E27FC236}">
                  <a16:creationId xmlns:a16="http://schemas.microsoft.com/office/drawing/2014/main" id="{8F28CDEE-E317-418C-910F-5B5C4DCF6CCA}"/>
                </a:ext>
              </a:extLst>
            </p:cNvPr>
            <p:cNvSpPr/>
            <p:nvPr/>
          </p:nvSpPr>
          <p:spPr>
            <a:xfrm>
              <a:off x="506446" y="3765537"/>
              <a:ext cx="198523" cy="18840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sp>
          <p:nvSpPr>
            <p:cNvPr id="20" name="Oval 32">
              <a:extLst>
                <a:ext uri="{FF2B5EF4-FFF2-40B4-BE49-F238E27FC236}">
                  <a16:creationId xmlns:a16="http://schemas.microsoft.com/office/drawing/2014/main" id="{9D00C053-4901-40A3-93EE-27D7CC0EFD61}"/>
                </a:ext>
              </a:extLst>
            </p:cNvPr>
            <p:cNvSpPr/>
            <p:nvPr/>
          </p:nvSpPr>
          <p:spPr>
            <a:xfrm>
              <a:off x="109235" y="3699080"/>
              <a:ext cx="338577" cy="32131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grpSp>
      <p:sp>
        <p:nvSpPr>
          <p:cNvPr id="46" name="TextBox 83">
            <a:extLst>
              <a:ext uri="{FF2B5EF4-FFF2-40B4-BE49-F238E27FC236}">
                <a16:creationId xmlns:a16="http://schemas.microsoft.com/office/drawing/2014/main" id="{12BE665B-8CF6-435D-A683-AB1A4C95A48C}"/>
              </a:ext>
            </a:extLst>
          </p:cNvPr>
          <p:cNvSpPr txBox="1"/>
          <p:nvPr/>
        </p:nvSpPr>
        <p:spPr>
          <a:xfrm>
            <a:off x="1610784" y="3307152"/>
            <a:ext cx="1494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a:ln>
                  <a:noFill/>
                </a:ln>
                <a:solidFill>
                  <a:srgbClr val="D4E5F7"/>
                </a:solidFill>
                <a:effectLst/>
                <a:uLnTx/>
                <a:uFillTx/>
                <a:latin typeface="Roboto"/>
                <a:ea typeface="+mn-ea"/>
                <a:cs typeface="Arial" panose="020B0604020202020204" pitchFamily="34" charset="0"/>
              </a:rPr>
              <a:t>June 22</a:t>
            </a:r>
            <a:endParaRPr kumimoji="0" lang="en-US" altLang="ko-KR" sz="2000" b="1" i="0" u="none" strike="noStrike" kern="1200" cap="none" spc="0" normalizeH="0" baseline="0" noProof="0">
              <a:ln>
                <a:noFill/>
              </a:ln>
              <a:solidFill>
                <a:srgbClr val="D4E5F7"/>
              </a:solidFill>
              <a:effectLst/>
              <a:uLnTx/>
              <a:uFillTx/>
              <a:latin typeface="Roboto"/>
              <a:ea typeface="+mn-ea"/>
              <a:cs typeface="Arial" panose="020B0604020202020204" pitchFamily="34" charset="0"/>
            </a:endParaRPr>
          </a:p>
        </p:txBody>
      </p:sp>
      <p:sp>
        <p:nvSpPr>
          <p:cNvPr id="47" name="Oval 2">
            <a:extLst>
              <a:ext uri="{FF2B5EF4-FFF2-40B4-BE49-F238E27FC236}">
                <a16:creationId xmlns:a16="http://schemas.microsoft.com/office/drawing/2014/main" id="{CF55EB1F-05E0-4F5F-AF42-6EE550AE1984}"/>
              </a:ext>
            </a:extLst>
          </p:cNvPr>
          <p:cNvSpPr/>
          <p:nvPr/>
        </p:nvSpPr>
        <p:spPr>
          <a:xfrm>
            <a:off x="284663" y="3763190"/>
            <a:ext cx="198523" cy="18840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a:ln>
                <a:noFill/>
              </a:ln>
              <a:solidFill>
                <a:srgbClr val="FFFFFF"/>
              </a:solidFill>
              <a:effectLst/>
              <a:uLnTx/>
              <a:uFillTx/>
              <a:latin typeface="Roboto"/>
              <a:ea typeface="+mn-ea"/>
              <a:cs typeface="+mn-cs"/>
            </a:endParaRPr>
          </a:p>
        </p:txBody>
      </p:sp>
      <p:cxnSp>
        <p:nvCxnSpPr>
          <p:cNvPr id="48" name="Straight Connector 56">
            <a:extLst>
              <a:ext uri="{FF2B5EF4-FFF2-40B4-BE49-F238E27FC236}">
                <a16:creationId xmlns:a16="http://schemas.microsoft.com/office/drawing/2014/main" id="{D4F1280E-4B79-4E5B-8652-CFDCDB0C77C0}"/>
              </a:ext>
            </a:extLst>
          </p:cNvPr>
          <p:cNvCxnSpPr>
            <a:cxnSpLocks/>
          </p:cNvCxnSpPr>
          <p:nvPr/>
        </p:nvCxnSpPr>
        <p:spPr>
          <a:xfrm flipH="1">
            <a:off x="856808" y="3113593"/>
            <a:ext cx="1815" cy="537376"/>
          </a:xfrm>
          <a:prstGeom prst="line">
            <a:avLst/>
          </a:prstGeom>
          <a:ln w="25400">
            <a:solidFill>
              <a:schemeClr val="accent3"/>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49" name="TextBox 95">
            <a:extLst>
              <a:ext uri="{FF2B5EF4-FFF2-40B4-BE49-F238E27FC236}">
                <a16:creationId xmlns:a16="http://schemas.microsoft.com/office/drawing/2014/main" id="{E8276C4F-0106-446E-93CE-AC7212012972}"/>
              </a:ext>
            </a:extLst>
          </p:cNvPr>
          <p:cNvSpPr txBox="1"/>
          <p:nvPr/>
        </p:nvSpPr>
        <p:spPr>
          <a:xfrm>
            <a:off x="440589" y="2503303"/>
            <a:ext cx="16141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a:ln>
                  <a:noFill/>
                </a:ln>
                <a:solidFill>
                  <a:srgbClr val="5A5A5A">
                    <a:lumMod val="75000"/>
                    <a:lumOff val="25000"/>
                  </a:srgbClr>
                </a:solidFill>
                <a:effectLst/>
                <a:uLnTx/>
                <a:uFillTx/>
                <a:latin typeface="Roboto"/>
                <a:ea typeface="+mn-ea"/>
                <a:cs typeface="Arial" panose="020B0604020202020204" pitchFamily="34" charset="0"/>
              </a:rPr>
              <a:t>Pre-endorsement by ISG May 22</a:t>
            </a:r>
          </a:p>
        </p:txBody>
      </p:sp>
      <p:sp>
        <p:nvSpPr>
          <p:cNvPr id="51" name="TextBox 92">
            <a:extLst>
              <a:ext uri="{FF2B5EF4-FFF2-40B4-BE49-F238E27FC236}">
                <a16:creationId xmlns:a16="http://schemas.microsoft.com/office/drawing/2014/main" id="{DAA8F7EC-D4F3-415A-AD34-E47FF3E1D63B}"/>
              </a:ext>
            </a:extLst>
          </p:cNvPr>
          <p:cNvSpPr txBox="1"/>
          <p:nvPr/>
        </p:nvSpPr>
        <p:spPr>
          <a:xfrm>
            <a:off x="1631310" y="4334296"/>
            <a:ext cx="13715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a:ln>
                  <a:noFill/>
                </a:ln>
                <a:solidFill>
                  <a:srgbClr val="5A5A5A">
                    <a:lumMod val="75000"/>
                    <a:lumOff val="25000"/>
                  </a:srgbClr>
                </a:solidFill>
                <a:effectLst/>
                <a:uLnTx/>
                <a:uFillTx/>
                <a:latin typeface="Roboto"/>
                <a:ea typeface="+mn-ea"/>
                <a:cs typeface="Arial" panose="020B0604020202020204" pitchFamily="34" charset="0"/>
              </a:rPr>
              <a:t>Field test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a:ln>
                  <a:noFill/>
                </a:ln>
                <a:solidFill>
                  <a:srgbClr val="5A5A5A">
                    <a:lumMod val="75000"/>
                    <a:lumOff val="25000"/>
                  </a:srgbClr>
                </a:solidFill>
                <a:effectLst/>
                <a:uLnTx/>
                <a:uFillTx/>
                <a:latin typeface="Roboto"/>
                <a:ea typeface="+mn-ea"/>
                <a:cs typeface="Arial" panose="020B0604020202020204" pitchFamily="34" charset="0"/>
              </a:rPr>
              <a:t>Iraq</a:t>
            </a:r>
          </a:p>
        </p:txBody>
      </p:sp>
      <p:cxnSp>
        <p:nvCxnSpPr>
          <p:cNvPr id="52" name="Straight Connector 56">
            <a:extLst>
              <a:ext uri="{FF2B5EF4-FFF2-40B4-BE49-F238E27FC236}">
                <a16:creationId xmlns:a16="http://schemas.microsoft.com/office/drawing/2014/main" id="{8D502644-D066-43D5-A337-0BDD6C1F3607}"/>
              </a:ext>
            </a:extLst>
          </p:cNvPr>
          <p:cNvCxnSpPr>
            <a:cxnSpLocks/>
          </p:cNvCxnSpPr>
          <p:nvPr/>
        </p:nvCxnSpPr>
        <p:spPr>
          <a:xfrm>
            <a:off x="11680909" y="3272761"/>
            <a:ext cx="9373" cy="756415"/>
          </a:xfrm>
          <a:prstGeom prst="line">
            <a:avLst/>
          </a:prstGeom>
          <a:ln w="25400">
            <a:solidFill>
              <a:schemeClr val="accent3"/>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56" name="TextBox 115">
            <a:extLst>
              <a:ext uri="{FF2B5EF4-FFF2-40B4-BE49-F238E27FC236}">
                <a16:creationId xmlns:a16="http://schemas.microsoft.com/office/drawing/2014/main" id="{3EC241F4-20E0-4CC2-B5F0-73454E93F854}"/>
              </a:ext>
            </a:extLst>
          </p:cNvPr>
          <p:cNvSpPr txBox="1"/>
          <p:nvPr/>
        </p:nvSpPr>
        <p:spPr>
          <a:xfrm>
            <a:off x="7215822" y="2805113"/>
            <a:ext cx="155616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a:ln>
                  <a:noFill/>
                </a:ln>
                <a:solidFill>
                  <a:srgbClr val="5A5A5A">
                    <a:lumMod val="75000"/>
                    <a:lumOff val="25000"/>
                  </a:srgbClr>
                </a:solidFill>
                <a:effectLst/>
                <a:uLnTx/>
                <a:uFillTx/>
                <a:latin typeface="Roboto"/>
                <a:ea typeface="+mn-ea"/>
                <a:cs typeface="Arial" panose="020B0604020202020204" pitchFamily="34" charset="0"/>
              </a:rPr>
              <a:t>Presenting the final version at RG meetings</a:t>
            </a:r>
          </a:p>
        </p:txBody>
      </p:sp>
      <p:sp>
        <p:nvSpPr>
          <p:cNvPr id="57" name="TextBox 107">
            <a:extLst>
              <a:ext uri="{FF2B5EF4-FFF2-40B4-BE49-F238E27FC236}">
                <a16:creationId xmlns:a16="http://schemas.microsoft.com/office/drawing/2014/main" id="{D539F9CA-961F-42BB-8134-CD4F0E89922D}"/>
              </a:ext>
            </a:extLst>
          </p:cNvPr>
          <p:cNvSpPr txBox="1"/>
          <p:nvPr/>
        </p:nvSpPr>
        <p:spPr>
          <a:xfrm>
            <a:off x="9239685" y="4076575"/>
            <a:ext cx="12346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a:ln>
                  <a:noFill/>
                </a:ln>
                <a:solidFill>
                  <a:srgbClr val="5A5A5A">
                    <a:lumMod val="75000"/>
                    <a:lumOff val="25000"/>
                  </a:srgbClr>
                </a:solidFill>
                <a:effectLst/>
                <a:uLnTx/>
                <a:uFillTx/>
                <a:latin typeface="Roboto"/>
                <a:ea typeface="+mn-ea"/>
                <a:cs typeface="Arial" panose="020B0604020202020204" pitchFamily="34" charset="0"/>
              </a:rPr>
              <a:t>Final review by TWG</a:t>
            </a:r>
          </a:p>
        </p:txBody>
      </p:sp>
      <p:sp>
        <p:nvSpPr>
          <p:cNvPr id="58" name="TextBox 223">
            <a:extLst>
              <a:ext uri="{FF2B5EF4-FFF2-40B4-BE49-F238E27FC236}">
                <a16:creationId xmlns:a16="http://schemas.microsoft.com/office/drawing/2014/main" id="{5B8629EF-AB38-48DB-96B9-EC49939F3C4B}"/>
              </a:ext>
            </a:extLst>
          </p:cNvPr>
          <p:cNvSpPr txBox="1"/>
          <p:nvPr/>
        </p:nvSpPr>
        <p:spPr>
          <a:xfrm>
            <a:off x="11239906" y="3574166"/>
            <a:ext cx="9007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srgbClr val="5A5A5A"/>
                </a:solidFill>
                <a:effectLst/>
                <a:uLnTx/>
                <a:uFillTx/>
                <a:latin typeface="Roboto"/>
                <a:ea typeface="+mn-ea"/>
                <a:cs typeface="Arial" panose="020B0604020202020204" pitchFamily="34" charset="0"/>
              </a:rPr>
              <a:t>MAY 2023</a:t>
            </a:r>
          </a:p>
        </p:txBody>
      </p:sp>
      <p:sp>
        <p:nvSpPr>
          <p:cNvPr id="59" name="TextBox 107">
            <a:extLst>
              <a:ext uri="{FF2B5EF4-FFF2-40B4-BE49-F238E27FC236}">
                <a16:creationId xmlns:a16="http://schemas.microsoft.com/office/drawing/2014/main" id="{94F4D44F-BC0D-4DE4-818E-758E891DB4AD}"/>
              </a:ext>
            </a:extLst>
          </p:cNvPr>
          <p:cNvSpPr txBox="1"/>
          <p:nvPr/>
        </p:nvSpPr>
        <p:spPr>
          <a:xfrm>
            <a:off x="10738967" y="2692891"/>
            <a:ext cx="16663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a:ln>
                  <a:noFill/>
                </a:ln>
                <a:solidFill>
                  <a:srgbClr val="5A5A5A">
                    <a:lumMod val="75000"/>
                    <a:lumOff val="25000"/>
                  </a:srgbClr>
                </a:solidFill>
                <a:effectLst/>
                <a:uLnTx/>
                <a:uFillTx/>
                <a:latin typeface="Roboto"/>
                <a:ea typeface="+mn-ea"/>
                <a:cs typeface="Arial" panose="020B0604020202020204" pitchFamily="34" charset="0"/>
              </a:rPr>
              <a:t>Endorsement by ISG at HPW</a:t>
            </a:r>
          </a:p>
        </p:txBody>
      </p:sp>
      <p:sp>
        <p:nvSpPr>
          <p:cNvPr id="60" name="Title 1">
            <a:extLst>
              <a:ext uri="{FF2B5EF4-FFF2-40B4-BE49-F238E27FC236}">
                <a16:creationId xmlns:a16="http://schemas.microsoft.com/office/drawing/2014/main" id="{BEE7C84F-DFBA-440D-B75C-CC37C7774020}"/>
              </a:ext>
            </a:extLst>
          </p:cNvPr>
          <p:cNvSpPr txBox="1">
            <a:spLocks/>
          </p:cNvSpPr>
          <p:nvPr/>
        </p:nvSpPr>
        <p:spPr>
          <a:xfrm>
            <a:off x="440589" y="1263635"/>
            <a:ext cx="10934075" cy="920696"/>
          </a:xfrm>
          <a:prstGeom prst="rect">
            <a:avLst/>
          </a:prstGeom>
        </p:spPr>
        <p:txBody>
          <a:bodyPr vert="horz" wrap="square"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2"/>
                </a:solidFill>
                <a:latin typeface="Roboto"/>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en-US">
                <a:sym typeface="Times New Roman" panose="02020603050405020304" pitchFamily="18" charset="0"/>
              </a:rPr>
              <a:t>The final time schedule for implementation:</a:t>
            </a:r>
            <a:endParaRPr lang="en-US"/>
          </a:p>
        </p:txBody>
      </p:sp>
      <p:sp>
        <p:nvSpPr>
          <p:cNvPr id="61" name="TextBox 92">
            <a:extLst>
              <a:ext uri="{FF2B5EF4-FFF2-40B4-BE49-F238E27FC236}">
                <a16:creationId xmlns:a16="http://schemas.microsoft.com/office/drawing/2014/main" id="{D2B6A745-B8B3-4A86-BE2A-9384A67E34A7}"/>
              </a:ext>
            </a:extLst>
          </p:cNvPr>
          <p:cNvSpPr txBox="1"/>
          <p:nvPr/>
        </p:nvSpPr>
        <p:spPr>
          <a:xfrm>
            <a:off x="5424034" y="4138695"/>
            <a:ext cx="13715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a:ln>
                  <a:noFill/>
                </a:ln>
                <a:solidFill>
                  <a:srgbClr val="5A5A5A">
                    <a:lumMod val="75000"/>
                    <a:lumOff val="25000"/>
                  </a:srgbClr>
                </a:solidFill>
                <a:effectLst/>
                <a:uLnTx/>
                <a:uFillTx/>
                <a:latin typeface="Roboto"/>
                <a:ea typeface="+mn-ea"/>
                <a:cs typeface="Arial" panose="020B0604020202020204" pitchFamily="34" charset="0"/>
              </a:rPr>
              <a:t>Field test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a:ln>
                  <a:noFill/>
                </a:ln>
                <a:solidFill>
                  <a:srgbClr val="5A5A5A">
                    <a:lumMod val="75000"/>
                    <a:lumOff val="25000"/>
                  </a:srgbClr>
                </a:solidFill>
                <a:effectLst/>
                <a:uLnTx/>
                <a:uFillTx/>
                <a:latin typeface="Roboto"/>
                <a:ea typeface="+mn-ea"/>
                <a:cs typeface="Arial" panose="020B0604020202020204" pitchFamily="34" charset="0"/>
              </a:rPr>
              <a:t>In Asia</a:t>
            </a:r>
          </a:p>
        </p:txBody>
      </p:sp>
      <p:sp>
        <p:nvSpPr>
          <p:cNvPr id="62" name="TextBox 92">
            <a:extLst>
              <a:ext uri="{FF2B5EF4-FFF2-40B4-BE49-F238E27FC236}">
                <a16:creationId xmlns:a16="http://schemas.microsoft.com/office/drawing/2014/main" id="{A81E5A66-9A92-45AE-A3CF-00D218439EBA}"/>
              </a:ext>
            </a:extLst>
          </p:cNvPr>
          <p:cNvSpPr txBox="1"/>
          <p:nvPr/>
        </p:nvSpPr>
        <p:spPr>
          <a:xfrm>
            <a:off x="3358497" y="2944891"/>
            <a:ext cx="13715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a:ln>
                  <a:noFill/>
                </a:ln>
                <a:solidFill>
                  <a:srgbClr val="5A5A5A">
                    <a:lumMod val="75000"/>
                    <a:lumOff val="25000"/>
                  </a:srgbClr>
                </a:solidFill>
                <a:effectLst/>
                <a:uLnTx/>
                <a:uFillTx/>
                <a:latin typeface="Roboto"/>
                <a:ea typeface="+mn-ea"/>
                <a:cs typeface="Arial" panose="020B0604020202020204" pitchFamily="34" charset="0"/>
              </a:rPr>
              <a:t>Field test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a:ln>
                  <a:noFill/>
                </a:ln>
                <a:solidFill>
                  <a:srgbClr val="5A5A5A">
                    <a:lumMod val="75000"/>
                    <a:lumOff val="25000"/>
                  </a:srgbClr>
                </a:solidFill>
                <a:effectLst/>
                <a:uLnTx/>
                <a:uFillTx/>
                <a:latin typeface="Roboto"/>
                <a:ea typeface="+mn-ea"/>
                <a:cs typeface="Arial" panose="020B0604020202020204" pitchFamily="34" charset="0"/>
              </a:rPr>
              <a:t>Georgia</a:t>
            </a:r>
          </a:p>
        </p:txBody>
      </p:sp>
    </p:spTree>
    <p:extLst>
      <p:ext uri="{BB962C8B-B14F-4D97-AF65-F5344CB8AC3E}">
        <p14:creationId xmlns:p14="http://schemas.microsoft.com/office/powerpoint/2010/main" val="16217508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a:xfrm>
            <a:off x="609600" y="528698"/>
            <a:ext cx="10274910" cy="1080970"/>
          </a:xfrm>
        </p:spPr>
        <p:txBody>
          <a:bodyPr/>
          <a:lstStyle/>
          <a:p>
            <a:r>
              <a:rPr lang="en-US"/>
              <a:t>SESSION 4: INSARAG Steering Group Decisions on Key Items – </a:t>
            </a:r>
            <a:r>
              <a:rPr lang="en-US">
                <a:solidFill>
                  <a:srgbClr val="C00000"/>
                </a:solidFill>
              </a:rPr>
              <a:t>National Accreditation Process V2.0 </a:t>
            </a:r>
            <a:endParaRPr lang="en-US">
              <a:solidFill>
                <a:srgbClr val="C00000"/>
              </a:solidFill>
              <a:ea typeface="Roboto"/>
            </a:endParaRP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609600" y="1515111"/>
            <a:ext cx="6858000" cy="381000"/>
          </a:xfrm>
        </p:spPr>
        <p:txBody>
          <a:bodyPr/>
          <a:lstStyle/>
          <a:p>
            <a:r>
              <a:rPr lang="en-US">
                <a:solidFill>
                  <a:schemeClr val="accent2"/>
                </a:solidFill>
              </a:rPr>
              <a:t>Endorsement</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09600" y="1945065"/>
            <a:ext cx="1371600" cy="45719"/>
          </a:xfrm>
        </p:spPr>
      </p:sp>
      <p:sp>
        <p:nvSpPr>
          <p:cNvPr id="5" name="TextBox 4">
            <a:extLst>
              <a:ext uri="{FF2B5EF4-FFF2-40B4-BE49-F238E27FC236}">
                <a16:creationId xmlns:a16="http://schemas.microsoft.com/office/drawing/2014/main" id="{BA5A7166-44E3-1A86-400D-A6340683F292}"/>
              </a:ext>
            </a:extLst>
          </p:cNvPr>
          <p:cNvSpPr txBox="1"/>
          <p:nvPr/>
        </p:nvSpPr>
        <p:spPr>
          <a:xfrm>
            <a:off x="506119" y="2419401"/>
            <a:ext cx="8915400" cy="954107"/>
          </a:xfrm>
          <a:prstGeom prst="rect">
            <a:avLst/>
          </a:prstGeom>
          <a:noFill/>
        </p:spPr>
        <p:txBody>
          <a:bodyPr wrap="square" lIns="91440" tIns="45720" rIns="91440" bIns="45720" rtlCol="0" anchor="t">
            <a:spAutoFit/>
          </a:bodyPr>
          <a:lstStyle/>
          <a:p>
            <a:r>
              <a:rPr lang="en-US" sz="3200"/>
              <a:t>Mr. Sebastian </a:t>
            </a:r>
            <a:r>
              <a:rPr lang="en-US" sz="3200" err="1"/>
              <a:t>Mocarquer</a:t>
            </a:r>
            <a:endParaRPr lang="en-US" sz="3200" err="1">
              <a:ea typeface="Roboto"/>
            </a:endParaRPr>
          </a:p>
          <a:p>
            <a:r>
              <a:rPr lang="en-US" sz="2400" i="1">
                <a:ea typeface="Roboto"/>
              </a:rPr>
              <a:t>National Accreditation WG Co-Chair</a:t>
            </a:r>
          </a:p>
        </p:txBody>
      </p:sp>
    </p:spTree>
    <p:extLst>
      <p:ext uri="{BB962C8B-B14F-4D97-AF65-F5344CB8AC3E}">
        <p14:creationId xmlns:p14="http://schemas.microsoft.com/office/powerpoint/2010/main" val="15861763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IRNAP Guidance Note v2.0</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p:txBody>
          <a:bodyPr/>
          <a:lstStyle/>
          <a:p>
            <a:r>
              <a:rPr lang="en-US"/>
              <a:t>Introduction</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pic>
        <p:nvPicPr>
          <p:cNvPr id="2" name="Picture 1">
            <a:extLst>
              <a:ext uri="{FF2B5EF4-FFF2-40B4-BE49-F238E27FC236}">
                <a16:creationId xmlns:a16="http://schemas.microsoft.com/office/drawing/2014/main" id="{BC80440D-D07D-52FB-A3B0-4A5535B4C90D}"/>
              </a:ext>
            </a:extLst>
          </p:cNvPr>
          <p:cNvPicPr>
            <a:picLocks noChangeAspect="1"/>
          </p:cNvPicPr>
          <p:nvPr/>
        </p:nvPicPr>
        <p:blipFill>
          <a:blip r:embed="rId2"/>
          <a:stretch>
            <a:fillRect/>
          </a:stretch>
        </p:blipFill>
        <p:spPr>
          <a:xfrm>
            <a:off x="263352" y="1831276"/>
            <a:ext cx="11783668" cy="4772933"/>
          </a:xfrm>
          <a:prstGeom prst="rect">
            <a:avLst/>
          </a:prstGeom>
        </p:spPr>
      </p:pic>
    </p:spTree>
    <p:extLst>
      <p:ext uri="{BB962C8B-B14F-4D97-AF65-F5344CB8AC3E}">
        <p14:creationId xmlns:p14="http://schemas.microsoft.com/office/powerpoint/2010/main" val="21854140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526FC8-3DCC-CC40-B23C-43A4ED7EA556}"/>
              </a:ext>
            </a:extLst>
          </p:cNvPr>
          <p:cNvPicPr>
            <a:picLocks noChangeAspect="1"/>
          </p:cNvPicPr>
          <p:nvPr/>
        </p:nvPicPr>
        <p:blipFill>
          <a:blip r:embed="rId2"/>
          <a:stretch>
            <a:fillRect/>
          </a:stretch>
        </p:blipFill>
        <p:spPr>
          <a:xfrm>
            <a:off x="1947556" y="1920233"/>
            <a:ext cx="8296887" cy="4088897"/>
          </a:xfrm>
          <a:prstGeom prst="rect">
            <a:avLst/>
          </a:prstGeom>
        </p:spPr>
      </p:pic>
      <p:sp>
        <p:nvSpPr>
          <p:cNvPr id="3" name="TextBox 2">
            <a:extLst>
              <a:ext uri="{FF2B5EF4-FFF2-40B4-BE49-F238E27FC236}">
                <a16:creationId xmlns:a16="http://schemas.microsoft.com/office/drawing/2014/main" id="{6F6586E6-0B97-9F45-AEAF-C06F38C7A811}"/>
              </a:ext>
            </a:extLst>
          </p:cNvPr>
          <p:cNvSpPr txBox="1"/>
          <p:nvPr/>
        </p:nvSpPr>
        <p:spPr>
          <a:xfrm>
            <a:off x="1066276" y="6126233"/>
            <a:ext cx="10059446" cy="646331"/>
          </a:xfrm>
          <a:prstGeom prst="rect">
            <a:avLst/>
          </a:prstGeom>
          <a:noFill/>
          <a:ln>
            <a:solidFill>
              <a:schemeClr val="tx1"/>
            </a:solidFill>
          </a:ln>
        </p:spPr>
        <p:txBody>
          <a:bodyPr wrap="square" lIns="91440" tIns="45720" rIns="91440" bIns="45720" rtlCol="0" anchor="t">
            <a:spAutoFit/>
          </a:bodyPr>
          <a:lstStyle/>
          <a:p>
            <a:pPr algn="ctr"/>
            <a:r>
              <a:rPr lang="en-GB" b="1">
                <a:solidFill>
                  <a:srgbClr val="FF0000"/>
                </a:solidFill>
                <a:ea typeface="+mn-lt"/>
                <a:cs typeface="+mn-lt"/>
              </a:rPr>
              <a:t>Member states that plan to go through an IRNAP in 2022:</a:t>
            </a:r>
            <a:endParaRPr lang="es-ES">
              <a:solidFill>
                <a:srgbClr val="FF0000"/>
              </a:solidFill>
              <a:ea typeface="+mn-lt"/>
              <a:cs typeface="+mn-lt"/>
            </a:endParaRPr>
          </a:p>
          <a:p>
            <a:pPr algn="ctr"/>
            <a:r>
              <a:rPr lang="en-GB" b="1">
                <a:solidFill>
                  <a:srgbClr val="FF0000"/>
                </a:solidFill>
                <a:ea typeface="+mn-lt"/>
                <a:cs typeface="+mn-lt"/>
              </a:rPr>
              <a:t>Chile, Cyprus, Panama, Singapore, Argentina, Ecuador and Honduras.</a:t>
            </a:r>
            <a:endParaRPr lang="en-GB">
              <a:solidFill>
                <a:srgbClr val="FF0000"/>
              </a:solidFill>
            </a:endParaRPr>
          </a:p>
        </p:txBody>
      </p:sp>
      <p:sp>
        <p:nvSpPr>
          <p:cNvPr id="5" name="Title 2">
            <a:extLst>
              <a:ext uri="{FF2B5EF4-FFF2-40B4-BE49-F238E27FC236}">
                <a16:creationId xmlns:a16="http://schemas.microsoft.com/office/drawing/2014/main" id="{8922FF43-CCD4-6974-E9FE-D9DDDF21C4D2}"/>
              </a:ext>
            </a:extLst>
          </p:cNvPr>
          <p:cNvSpPr txBox="1">
            <a:spLocks/>
          </p:cNvSpPr>
          <p:nvPr/>
        </p:nvSpPr>
        <p:spPr>
          <a:xfrm>
            <a:off x="609600" y="609600"/>
            <a:ext cx="10274910"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3200" b="1" kern="1200">
                <a:solidFill>
                  <a:srgbClr val="4F81BD"/>
                </a:solidFill>
                <a:latin typeface="Roboto"/>
                <a:ea typeface="+mj-ea"/>
                <a:cs typeface="+mj-cs"/>
              </a:defRPr>
            </a:lvl1pPr>
          </a:lstStyle>
          <a:p>
            <a:r>
              <a:rPr lang="en-US"/>
              <a:t>IRNAP Guidance Note v2.0</a:t>
            </a:r>
          </a:p>
        </p:txBody>
      </p:sp>
      <p:sp>
        <p:nvSpPr>
          <p:cNvPr id="6" name="Text Placeholder 3">
            <a:extLst>
              <a:ext uri="{FF2B5EF4-FFF2-40B4-BE49-F238E27FC236}">
                <a16:creationId xmlns:a16="http://schemas.microsoft.com/office/drawing/2014/main" id="{E839B8D5-4EBF-C558-903F-97BAD54DD2C2}"/>
              </a:ext>
            </a:extLst>
          </p:cNvPr>
          <p:cNvSpPr txBox="1">
            <a:spLocks/>
          </p:cNvSpPr>
          <p:nvPr/>
        </p:nvSpPr>
        <p:spPr>
          <a:xfrm>
            <a:off x="609600" y="1052798"/>
            <a:ext cx="6858000" cy="381000"/>
          </a:xfrm>
        </p:spPr>
        <p:txBody>
          <a:bodyPr vert="horz" lIns="0" tIns="0" rIns="0" bIns="0" rtlCol="0">
            <a:noAutofit/>
          </a:bodyPr>
          <a:lstStyle>
            <a:defPPr>
              <a:defRPr lang="en-US"/>
            </a:defPPr>
            <a:lvl1pPr indent="0">
              <a:lnSpc>
                <a:spcPct val="90000"/>
              </a:lnSpc>
              <a:spcBef>
                <a:spcPts val="0"/>
              </a:spcBef>
              <a:spcAft>
                <a:spcPts val="500"/>
              </a:spcAft>
              <a:buClr>
                <a:schemeClr val="accent1"/>
              </a:buClr>
              <a:buFont typeface="Arial" panose="020B0604020202020204" pitchFamily="34" charset="0"/>
              <a:buNone/>
              <a:defRPr sz="2400" b="1">
                <a:solidFill>
                  <a:schemeClr val="tx1">
                    <a:lumMod val="60000"/>
                    <a:lumOff val="40000"/>
                  </a:schemeClr>
                </a:solidFill>
                <a:latin typeface="Roboto"/>
              </a:defRPr>
            </a:lvl1pPr>
            <a:lvl2pPr marL="0" indent="0">
              <a:lnSpc>
                <a:spcPct val="90000"/>
              </a:lnSpc>
              <a:spcBef>
                <a:spcPts val="500"/>
              </a:spcBef>
              <a:buClr>
                <a:schemeClr val="accent1"/>
              </a:buClr>
              <a:buFont typeface="Arial" panose="020B0604020202020204" pitchFamily="34" charset="0"/>
              <a:buNone/>
              <a:defRPr sz="2100">
                <a:latin typeface="Roboto"/>
              </a:defRPr>
            </a:lvl2pPr>
            <a:lvl3pPr marL="342900" indent="-342900">
              <a:lnSpc>
                <a:spcPct val="100000"/>
              </a:lnSpc>
              <a:spcBef>
                <a:spcPts val="500"/>
              </a:spcBef>
              <a:buClr>
                <a:schemeClr val="accent1"/>
              </a:buClr>
              <a:buFont typeface="Arial" panose="020B0604020202020204" pitchFamily="34" charset="0"/>
              <a:buChar char="•"/>
              <a:defRPr sz="2100">
                <a:latin typeface="Roboto"/>
              </a:defRPr>
            </a:lvl3pPr>
            <a:lvl4pPr marL="694944" indent="-342900">
              <a:lnSpc>
                <a:spcPct val="100000"/>
              </a:lnSpc>
              <a:spcBef>
                <a:spcPts val="500"/>
              </a:spcBef>
              <a:buClr>
                <a:schemeClr val="accent1"/>
              </a:buClr>
              <a:buFont typeface="Arial" panose="020B0604020202020204" pitchFamily="34" charset="0"/>
              <a:buChar char="•"/>
              <a:defRPr sz="2100">
                <a:latin typeface="Roboto"/>
              </a:defRPr>
            </a:lvl4pPr>
            <a:lvl5pPr marL="0" indent="0">
              <a:lnSpc>
                <a:spcPct val="90000"/>
              </a:lnSpc>
              <a:spcBef>
                <a:spcPts val="500"/>
              </a:spcBef>
              <a:buFont typeface="Arial" panose="020B0604020202020204" pitchFamily="34" charset="0"/>
              <a:buNone/>
              <a:defRPr sz="2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Member states with an INSARAG recognized NAP</a:t>
            </a:r>
          </a:p>
        </p:txBody>
      </p:sp>
    </p:spTree>
    <p:extLst>
      <p:ext uri="{BB962C8B-B14F-4D97-AF65-F5344CB8AC3E}">
        <p14:creationId xmlns:p14="http://schemas.microsoft.com/office/powerpoint/2010/main" val="34493178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IRNAP Guidance Note v2.0</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p:txBody>
          <a:bodyPr/>
          <a:lstStyle/>
          <a:p>
            <a:r>
              <a:rPr lang="en-US"/>
              <a:t>Main updates to Guidance Note </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sp>
        <p:nvSpPr>
          <p:cNvPr id="5" name="Text Placeholder 2">
            <a:extLst>
              <a:ext uri="{FF2B5EF4-FFF2-40B4-BE49-F238E27FC236}">
                <a16:creationId xmlns:a16="http://schemas.microsoft.com/office/drawing/2014/main" id="{D7FE5304-C67A-F9D6-58F5-208DE74D4F85}"/>
              </a:ext>
            </a:extLst>
          </p:cNvPr>
          <p:cNvSpPr txBox="1">
            <a:spLocks/>
          </p:cNvSpPr>
          <p:nvPr/>
        </p:nvSpPr>
        <p:spPr>
          <a:xfrm>
            <a:off x="479376" y="1812321"/>
            <a:ext cx="7416824" cy="4457344"/>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0"/>
              </a:spcAft>
              <a:buFont typeface="Arial" panose="020B0604020202020204" pitchFamily="34" charset="0"/>
              <a:buChar char="•"/>
            </a:pPr>
            <a:r>
              <a:rPr lang="en-US" b="0"/>
              <a:t>Guidance added to the NAP and IRNAP description</a:t>
            </a:r>
          </a:p>
          <a:p>
            <a:pPr marL="342900" indent="-342900">
              <a:spcAft>
                <a:spcPts val="0"/>
              </a:spcAft>
              <a:buFont typeface="Arial" panose="020B0604020202020204" pitchFamily="34" charset="0"/>
              <a:buChar char="•"/>
            </a:pPr>
            <a:r>
              <a:rPr lang="en-US" b="0"/>
              <a:t>Updated TOR for TSG/TRG roster</a:t>
            </a:r>
          </a:p>
          <a:p>
            <a:pPr marL="342900" indent="-342900">
              <a:spcAft>
                <a:spcPts val="0"/>
              </a:spcAft>
              <a:buFont typeface="Arial" panose="020B0604020202020204" pitchFamily="34" charset="0"/>
              <a:buChar char="•"/>
            </a:pPr>
            <a:r>
              <a:rPr lang="en-US" b="0"/>
              <a:t>Updated training requirements for members of TSG/TRG roster</a:t>
            </a:r>
          </a:p>
          <a:p>
            <a:pPr marL="342900" indent="-342900">
              <a:spcAft>
                <a:spcPts val="0"/>
              </a:spcAft>
              <a:buFont typeface="Arial" panose="020B0604020202020204" pitchFamily="34" charset="0"/>
              <a:buChar char="•"/>
            </a:pPr>
            <a:r>
              <a:rPr lang="en-US" b="0"/>
              <a:t>Funding: TSG to be funded by requesting country/TRG to be funded by member states in the network that provide experts (including their training)</a:t>
            </a:r>
          </a:p>
          <a:p>
            <a:pPr marL="342900" indent="-342900">
              <a:spcAft>
                <a:spcPts val="0"/>
              </a:spcAft>
              <a:buFont typeface="Arial" panose="020B0604020202020204" pitchFamily="34" charset="0"/>
              <a:buChar char="•"/>
            </a:pPr>
            <a:r>
              <a:rPr lang="en-US" b="0"/>
              <a:t>Expanded explanation of adoption of INSARAG methodology at a national level</a:t>
            </a:r>
          </a:p>
          <a:p>
            <a:pPr marL="342900" indent="-342900">
              <a:spcAft>
                <a:spcPts val="0"/>
              </a:spcAft>
              <a:buFont typeface="Arial" panose="020B0604020202020204" pitchFamily="34" charset="0"/>
              <a:buChar char="•"/>
            </a:pPr>
            <a:r>
              <a:rPr lang="en-US" b="0"/>
              <a:t>Clarification of commitment and verification criteria’s</a:t>
            </a:r>
          </a:p>
          <a:p>
            <a:pPr marL="342900" indent="-342900">
              <a:spcAft>
                <a:spcPts val="0"/>
              </a:spcAft>
              <a:buFont typeface="Arial" panose="020B0604020202020204" pitchFamily="34" charset="0"/>
              <a:buChar char="•"/>
            </a:pPr>
            <a:r>
              <a:rPr lang="en-US" b="0"/>
              <a:t>Updated all figures across the document and format update</a:t>
            </a:r>
          </a:p>
          <a:p>
            <a:endParaRPr lang="en-US"/>
          </a:p>
        </p:txBody>
      </p:sp>
      <p:pic>
        <p:nvPicPr>
          <p:cNvPr id="6" name="Picture 5">
            <a:extLst>
              <a:ext uri="{FF2B5EF4-FFF2-40B4-BE49-F238E27FC236}">
                <a16:creationId xmlns:a16="http://schemas.microsoft.com/office/drawing/2014/main" id="{F4C908A1-FB9B-3842-67EE-C6A7A03D08BB}"/>
              </a:ext>
            </a:extLst>
          </p:cNvPr>
          <p:cNvPicPr>
            <a:picLocks noChangeAspect="1"/>
          </p:cNvPicPr>
          <p:nvPr/>
        </p:nvPicPr>
        <p:blipFill>
          <a:blip r:embed="rId2"/>
          <a:stretch>
            <a:fillRect/>
          </a:stretch>
        </p:blipFill>
        <p:spPr>
          <a:xfrm>
            <a:off x="8118380" y="867740"/>
            <a:ext cx="3754164" cy="4814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84444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a:xfrm>
            <a:off x="553156" y="223897"/>
            <a:ext cx="11328539" cy="875938"/>
          </a:xfrm>
        </p:spPr>
        <p:txBody>
          <a:bodyPr/>
          <a:lstStyle/>
          <a:p>
            <a:r>
              <a:rPr lang="en-US"/>
              <a:t>2. 2022 Global Work Plan Highlights </a:t>
            </a:r>
            <a:br>
              <a:rPr lang="en-US"/>
            </a:br>
            <a:r>
              <a:rPr lang="en-US"/>
              <a:t>                 </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09600" y="1052798"/>
            <a:ext cx="1371600" cy="45719"/>
          </a:xfrm>
        </p:spPr>
      </p:sp>
      <p:sp>
        <p:nvSpPr>
          <p:cNvPr id="8" name="TextBox 7">
            <a:extLst>
              <a:ext uri="{FF2B5EF4-FFF2-40B4-BE49-F238E27FC236}">
                <a16:creationId xmlns:a16="http://schemas.microsoft.com/office/drawing/2014/main" id="{8A58611B-0F12-4612-AAD0-A52444B0B780}"/>
              </a:ext>
            </a:extLst>
          </p:cNvPr>
          <p:cNvSpPr txBox="1"/>
          <p:nvPr/>
        </p:nvSpPr>
        <p:spPr>
          <a:xfrm>
            <a:off x="604598" y="1412776"/>
            <a:ext cx="9931846" cy="2069797"/>
          </a:xfrm>
          <a:prstGeom prst="rect">
            <a:avLst/>
          </a:prstGeom>
          <a:noFill/>
        </p:spPr>
        <p:txBody>
          <a:bodyPr wrap="square" lIns="91440" tIns="45720" rIns="91440" bIns="45720" rtlCol="0" anchor="t">
            <a:spAutoFit/>
          </a:bodyPr>
          <a:lstStyle/>
          <a:p>
            <a:pPr algn="just">
              <a:lnSpc>
                <a:spcPct val="114999"/>
              </a:lnSpc>
              <a:spcAft>
                <a:spcPts val="800"/>
              </a:spcAft>
              <a:defRPr/>
            </a:pPr>
            <a:r>
              <a:rPr lang="en-US" sz="2400" b="1">
                <a:solidFill>
                  <a:schemeClr val="tx2"/>
                </a:solidFill>
                <a:latin typeface="Roboto"/>
                <a:ea typeface="Roboto"/>
                <a:cs typeface="Arial"/>
              </a:rPr>
              <a:t>Three Regional</a:t>
            </a:r>
            <a:r>
              <a:rPr kumimoji="0" lang="en-US" sz="2400" b="1" i="0" u="none" strike="noStrike" kern="1200" cap="none" spc="0" normalizeH="0" baseline="0" noProof="0">
                <a:ln>
                  <a:noFill/>
                </a:ln>
                <a:solidFill>
                  <a:schemeClr val="tx2"/>
                </a:solidFill>
                <a:effectLst/>
                <a:uLnTx/>
                <a:uFillTx/>
                <a:latin typeface="Roboto"/>
                <a:ea typeface="Roboto"/>
                <a:cs typeface="Arial"/>
              </a:rPr>
              <a:t> Meetings:  </a:t>
            </a:r>
            <a:endParaRPr kumimoji="0" lang="en-US" sz="2400" b="0" i="0" u="none" strike="noStrike" kern="1200" cap="none" spc="0" normalizeH="0" baseline="0" noProof="0">
              <a:ln>
                <a:noFill/>
              </a:ln>
              <a:solidFill>
                <a:schemeClr val="tx2"/>
              </a:solidFill>
              <a:effectLst/>
              <a:uLnTx/>
              <a:uFillTx/>
              <a:latin typeface="Roboto"/>
              <a:ea typeface="Roboto"/>
              <a:cs typeface="+mn-lt"/>
            </a:endParaRPr>
          </a:p>
          <a:p>
            <a:pPr marL="342900" marR="0" lvl="0" indent="-342900" algn="just" defTabSz="914400" rtl="0" eaLnBrk="1" fontAlgn="auto" latinLnBrk="0" hangingPunct="1">
              <a:lnSpc>
                <a:spcPct val="114999"/>
              </a:lnSpc>
              <a:spcBef>
                <a:spcPts val="0"/>
              </a:spcBef>
              <a:spcAft>
                <a:spcPts val="8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5A5A5A"/>
                </a:solidFill>
                <a:effectLst/>
                <a:uLnTx/>
                <a:uFillTx/>
                <a:latin typeface="Roboto"/>
                <a:ea typeface="Roboto"/>
                <a:cs typeface="Arial"/>
              </a:rPr>
              <a:t>AEME</a:t>
            </a:r>
            <a:r>
              <a:rPr kumimoji="0" lang="en-US" sz="2400" b="0" i="0" u="none" strike="noStrike" kern="1200" cap="none" spc="0" normalizeH="0" baseline="0" noProof="0">
                <a:ln>
                  <a:noFill/>
                </a:ln>
                <a:solidFill>
                  <a:srgbClr val="5A5A5A"/>
                </a:solidFill>
                <a:effectLst/>
                <a:uLnTx/>
                <a:uFillTx/>
                <a:latin typeface="Roboto"/>
                <a:ea typeface="Roboto"/>
                <a:cs typeface="Arial"/>
              </a:rPr>
              <a:t>, Turkey, 13 -14 October </a:t>
            </a:r>
            <a:endParaRPr kumimoji="0" lang="en-US" sz="2400" b="0" i="0" u="none" strike="noStrike" kern="1200" cap="none" spc="0" normalizeH="0" baseline="0" noProof="0">
              <a:ln>
                <a:noFill/>
              </a:ln>
              <a:solidFill>
                <a:srgbClr val="5A5A5A"/>
              </a:solidFill>
              <a:effectLst/>
              <a:uLnTx/>
              <a:uFillTx/>
              <a:latin typeface="Roboto"/>
              <a:ea typeface="Roboto"/>
              <a:cs typeface="+mn-lt"/>
            </a:endParaRPr>
          </a:p>
          <a:p>
            <a:pPr marL="342900" marR="0" lvl="0" indent="-342900" algn="just" defTabSz="914400" rtl="0" eaLnBrk="1" fontAlgn="auto" latinLnBrk="0" hangingPunct="1">
              <a:lnSpc>
                <a:spcPct val="114999"/>
              </a:lnSpc>
              <a:spcBef>
                <a:spcPts val="0"/>
              </a:spcBef>
              <a:spcAft>
                <a:spcPts val="80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5A5A5A"/>
                </a:solidFill>
                <a:effectLst/>
                <a:uLnTx/>
                <a:uFillTx/>
                <a:latin typeface="Roboto"/>
                <a:ea typeface="Roboto"/>
                <a:cs typeface="Arial"/>
              </a:rPr>
              <a:t>The Americas</a:t>
            </a:r>
            <a:r>
              <a:rPr kumimoji="0" lang="en-US" sz="2400" b="0" i="0" u="none" strike="noStrike" kern="1200" cap="none" spc="0" normalizeH="0" baseline="0" noProof="0">
                <a:ln>
                  <a:noFill/>
                </a:ln>
                <a:solidFill>
                  <a:srgbClr val="5A5A5A"/>
                </a:solidFill>
                <a:effectLst/>
                <a:uLnTx/>
                <a:uFillTx/>
                <a:latin typeface="Roboto"/>
                <a:ea typeface="Roboto"/>
                <a:cs typeface="Arial"/>
              </a:rPr>
              <a:t>, Venue, Dates - TBC</a:t>
            </a:r>
            <a:endParaRPr kumimoji="0" lang="en-US" sz="2400" b="0" i="0" u="none" strike="noStrike" kern="1200" cap="none" spc="0" normalizeH="0" baseline="0" noProof="0">
              <a:ln>
                <a:noFill/>
              </a:ln>
              <a:solidFill>
                <a:srgbClr val="5A5A5A"/>
              </a:solidFill>
              <a:effectLst/>
              <a:uLnTx/>
              <a:uFillTx/>
              <a:latin typeface="Roboto"/>
              <a:ea typeface="Roboto"/>
              <a:cs typeface="+mn-lt"/>
            </a:endParaRPr>
          </a:p>
          <a:p>
            <a:pPr marL="342900" indent="-342900" algn="just">
              <a:lnSpc>
                <a:spcPct val="114999"/>
              </a:lnSpc>
              <a:spcAft>
                <a:spcPts val="800"/>
              </a:spcAft>
              <a:buFont typeface="Arial" panose="020B0604020202020204" pitchFamily="34" charset="0"/>
              <a:buChar char="•"/>
              <a:defRPr/>
            </a:pPr>
            <a:r>
              <a:rPr kumimoji="0" lang="en-US" sz="2400" b="1" i="0" u="none" strike="noStrike" kern="1200" cap="none" spc="0" normalizeH="0" baseline="0" noProof="0">
                <a:ln>
                  <a:noFill/>
                </a:ln>
                <a:solidFill>
                  <a:srgbClr val="5A5A5A"/>
                </a:solidFill>
                <a:effectLst/>
                <a:uLnTx/>
                <a:uFillTx/>
                <a:latin typeface="Roboto"/>
                <a:ea typeface="+mn-ea"/>
                <a:cs typeface="Arial"/>
              </a:rPr>
              <a:t>AP</a:t>
            </a:r>
            <a:r>
              <a:rPr kumimoji="0" lang="en-US" sz="2400" b="0" i="0" u="none" strike="noStrike" kern="1200" cap="none" spc="0" normalizeH="0" baseline="0" noProof="0">
                <a:ln>
                  <a:noFill/>
                </a:ln>
                <a:solidFill>
                  <a:srgbClr val="5A5A5A"/>
                </a:solidFill>
                <a:effectLst/>
                <a:uLnTx/>
                <a:uFillTx/>
                <a:latin typeface="Roboto"/>
                <a:ea typeface="+mn-ea"/>
                <a:cs typeface="Arial"/>
              </a:rPr>
              <a:t>, Republic of Korea, 11-13 October</a:t>
            </a:r>
            <a:r>
              <a:rPr lang="en-US" sz="2400">
                <a:solidFill>
                  <a:srgbClr val="5A5A5A"/>
                </a:solidFill>
                <a:latin typeface="Roboto"/>
                <a:cs typeface="Arial"/>
              </a:rPr>
              <a:t> </a:t>
            </a:r>
            <a:endParaRPr kumimoji="0" lang="en-US" sz="2400" b="0" i="0" u="none" strike="noStrike" kern="1200" cap="none" spc="0" normalizeH="0" baseline="0" noProof="0">
              <a:ln>
                <a:noFill/>
              </a:ln>
              <a:solidFill>
                <a:srgbClr val="5A5A5A"/>
              </a:solidFill>
              <a:effectLst/>
              <a:uLnTx/>
              <a:uFillTx/>
              <a:latin typeface="Roboto"/>
              <a:ea typeface="+mn-ea"/>
              <a:cs typeface="+mn-cs"/>
            </a:endParaRPr>
          </a:p>
        </p:txBody>
      </p:sp>
      <p:sp>
        <p:nvSpPr>
          <p:cNvPr id="2" name="TextBox 1">
            <a:extLst>
              <a:ext uri="{FF2B5EF4-FFF2-40B4-BE49-F238E27FC236}">
                <a16:creationId xmlns:a16="http://schemas.microsoft.com/office/drawing/2014/main" id="{912921D0-9588-C57B-866B-B6E2D22D1604}"/>
              </a:ext>
            </a:extLst>
          </p:cNvPr>
          <p:cNvSpPr txBox="1"/>
          <p:nvPr/>
        </p:nvSpPr>
        <p:spPr>
          <a:xfrm>
            <a:off x="604598" y="3796832"/>
            <a:ext cx="6981825"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2400" b="1">
                <a:solidFill>
                  <a:srgbClr val="418FDE"/>
                </a:solidFill>
                <a:cs typeface="Segoe UI"/>
              </a:rPr>
              <a:t>Three Policy Meetings:</a:t>
            </a:r>
            <a:r>
              <a:rPr lang="en-US" sz="2400">
                <a:cs typeface="Segoe UI"/>
              </a:rPr>
              <a:t>​</a:t>
            </a:r>
          </a:p>
          <a:p>
            <a:pPr marL="457200" indent="-457200" algn="just">
              <a:lnSpc>
                <a:spcPct val="150000"/>
              </a:lnSpc>
              <a:buFont typeface="Arial" panose="020B0604020202020204" pitchFamily="34" charset="0"/>
              <a:buChar char="•"/>
            </a:pPr>
            <a:r>
              <a:rPr lang="en-US" sz="2400" b="1">
                <a:ea typeface="Roboto"/>
                <a:cs typeface="Segoe UI"/>
              </a:rPr>
              <a:t>New Year Call</a:t>
            </a:r>
            <a:r>
              <a:rPr lang="en-US" sz="2400">
                <a:ea typeface="Roboto"/>
                <a:cs typeface="Segoe UI"/>
              </a:rPr>
              <a:t> in Jan </a:t>
            </a:r>
          </a:p>
          <a:p>
            <a:pPr marL="457200" indent="-457200" algn="just">
              <a:lnSpc>
                <a:spcPct val="150000"/>
              </a:lnSpc>
              <a:buFont typeface="Arial" panose="020B0604020202020204" pitchFamily="34" charset="0"/>
              <a:buChar char="•"/>
            </a:pPr>
            <a:r>
              <a:rPr lang="en-US" sz="2400" b="1">
                <a:ea typeface="Roboto"/>
                <a:cs typeface="Segoe UI"/>
              </a:rPr>
              <a:t>HNPW- ISG</a:t>
            </a:r>
            <a:r>
              <a:rPr lang="en-US" sz="2400">
                <a:ea typeface="Roboto"/>
                <a:cs typeface="Segoe UI"/>
              </a:rPr>
              <a:t> in May </a:t>
            </a:r>
            <a:endParaRPr lang="en-US" sz="2400">
              <a:cs typeface="Segoe UI"/>
            </a:endParaRPr>
          </a:p>
          <a:p>
            <a:pPr marL="457200" indent="-457200" algn="just">
              <a:lnSpc>
                <a:spcPct val="150000"/>
              </a:lnSpc>
              <a:buFont typeface="Arial" panose="020B0604020202020204" pitchFamily="34" charset="0"/>
              <a:buChar char="•"/>
            </a:pPr>
            <a:r>
              <a:rPr lang="en-US" sz="2400" b="1">
                <a:cs typeface="Segoe UI"/>
              </a:rPr>
              <a:t>INSARAG End of year </a:t>
            </a:r>
            <a:r>
              <a:rPr lang="en-US" sz="2400">
                <a:cs typeface="Segoe UI"/>
              </a:rPr>
              <a:t>Call, Nov-Dec  - TBC</a:t>
            </a:r>
            <a:r>
              <a:rPr lang="en-US">
                <a:cs typeface="Segoe UI"/>
              </a:rPr>
              <a:t>​</a:t>
            </a:r>
            <a:endParaRPr lang="en-US">
              <a:ea typeface="Roboto"/>
              <a:cs typeface="Segoe UI"/>
            </a:endParaRPr>
          </a:p>
          <a:p>
            <a:pPr algn="just"/>
            <a:r>
              <a:rPr lang="en-GB">
                <a:cs typeface="Segoe UI"/>
              </a:rPr>
              <a:t>​</a:t>
            </a:r>
            <a:endParaRPr lang="en-GB">
              <a:ea typeface="Roboto"/>
              <a:cs typeface="Segoe UI"/>
            </a:endParaRPr>
          </a:p>
        </p:txBody>
      </p:sp>
      <p:pic>
        <p:nvPicPr>
          <p:cNvPr id="5" name="Picture 4">
            <a:extLst>
              <a:ext uri="{FF2B5EF4-FFF2-40B4-BE49-F238E27FC236}">
                <a16:creationId xmlns:a16="http://schemas.microsoft.com/office/drawing/2014/main" id="{DCDD767C-7956-4177-9029-CE489A2847FA}"/>
              </a:ext>
            </a:extLst>
          </p:cNvPr>
          <p:cNvPicPr>
            <a:picLocks noChangeAspect="1"/>
          </p:cNvPicPr>
          <p:nvPr/>
        </p:nvPicPr>
        <p:blipFill>
          <a:blip r:embed="rId3"/>
          <a:stretch>
            <a:fillRect/>
          </a:stretch>
        </p:blipFill>
        <p:spPr>
          <a:xfrm>
            <a:off x="6682542" y="1511011"/>
            <a:ext cx="5813685" cy="3290967"/>
          </a:xfrm>
          <a:prstGeom prst="rect">
            <a:avLst/>
          </a:prstGeom>
        </p:spPr>
      </p:pic>
    </p:spTree>
    <p:extLst>
      <p:ext uri="{BB962C8B-B14F-4D97-AF65-F5344CB8AC3E}">
        <p14:creationId xmlns:p14="http://schemas.microsoft.com/office/powerpoint/2010/main" val="42000361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IRNAP Guidance Note v2.0</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p:txBody>
          <a:bodyPr/>
          <a:lstStyle/>
          <a:p>
            <a:r>
              <a:rPr lang="en-US"/>
              <a:t>Main changes to Checklist</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sp>
        <p:nvSpPr>
          <p:cNvPr id="5" name="Text Placeholder 2">
            <a:extLst>
              <a:ext uri="{FF2B5EF4-FFF2-40B4-BE49-F238E27FC236}">
                <a16:creationId xmlns:a16="http://schemas.microsoft.com/office/drawing/2014/main" id="{D7FE5304-C67A-F9D6-58F5-208DE74D4F85}"/>
              </a:ext>
            </a:extLst>
          </p:cNvPr>
          <p:cNvSpPr txBox="1">
            <a:spLocks/>
          </p:cNvSpPr>
          <p:nvPr/>
        </p:nvSpPr>
        <p:spPr>
          <a:xfrm>
            <a:off x="479376" y="2074064"/>
            <a:ext cx="6048672" cy="1498952"/>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0"/>
              </a:spcAft>
              <a:buFont typeface="Arial" panose="020B0604020202020204" pitchFamily="34" charset="0"/>
              <a:buChar char="•"/>
            </a:pPr>
            <a:r>
              <a:rPr lang="en-US" b="0"/>
              <a:t>Section 1 was updated to allow a global application of the checklist by accounting for diversity of political, legal and administrative structures within member states. </a:t>
            </a:r>
          </a:p>
          <a:p>
            <a:pPr marL="685800" lvl="2"/>
            <a:endParaRPr lang="en-US" b="0"/>
          </a:p>
          <a:p>
            <a:pPr marL="342900" indent="-342900">
              <a:spcAft>
                <a:spcPts val="0"/>
              </a:spcAft>
              <a:buFont typeface="Arial" panose="020B0604020202020204" pitchFamily="34" charset="0"/>
              <a:buChar char="•"/>
            </a:pPr>
            <a:r>
              <a:rPr lang="en-US" b="0"/>
              <a:t>Updated 2019 IRNAP Checklist to reflect minimum standards for USAR operations according to IEC/R Checklist 2020.</a:t>
            </a:r>
          </a:p>
          <a:p>
            <a:pPr marL="342900" indent="-342900">
              <a:spcAft>
                <a:spcPts val="0"/>
              </a:spcAft>
              <a:buFont typeface="Arial" panose="020B0604020202020204" pitchFamily="34" charset="0"/>
              <a:buChar char="•"/>
            </a:pPr>
            <a:endParaRPr lang="en-US" b="0"/>
          </a:p>
          <a:p>
            <a:endParaRPr lang="en-US"/>
          </a:p>
        </p:txBody>
      </p:sp>
      <p:pic>
        <p:nvPicPr>
          <p:cNvPr id="2" name="Picture 1">
            <a:extLst>
              <a:ext uri="{FF2B5EF4-FFF2-40B4-BE49-F238E27FC236}">
                <a16:creationId xmlns:a16="http://schemas.microsoft.com/office/drawing/2014/main" id="{2699A6A4-862C-5717-C207-AA20098AA21D}"/>
              </a:ext>
            </a:extLst>
          </p:cNvPr>
          <p:cNvPicPr>
            <a:picLocks noChangeAspect="1"/>
          </p:cNvPicPr>
          <p:nvPr/>
        </p:nvPicPr>
        <p:blipFill>
          <a:blip r:embed="rId2"/>
          <a:stretch>
            <a:fillRect/>
          </a:stretch>
        </p:blipFill>
        <p:spPr>
          <a:xfrm>
            <a:off x="6720408" y="2098383"/>
            <a:ext cx="4992216" cy="2992164"/>
          </a:xfrm>
          <a:prstGeom prst="rect">
            <a:avLst/>
          </a:prstGeom>
          <a:solidFill>
            <a:schemeClr val="accent5"/>
          </a:solidFill>
          <a:ln>
            <a:solidFill>
              <a:schemeClr val="tx1">
                <a:lumMod val="50000"/>
              </a:schemeClr>
            </a:solidFill>
          </a:ln>
        </p:spPr>
      </p:pic>
    </p:spTree>
    <p:extLst>
      <p:ext uri="{BB962C8B-B14F-4D97-AF65-F5344CB8AC3E}">
        <p14:creationId xmlns:p14="http://schemas.microsoft.com/office/powerpoint/2010/main" val="4118141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IRNAP Guidance Note v2.0</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p:txBody>
          <a:bodyPr/>
          <a:lstStyle/>
          <a:p>
            <a:r>
              <a:rPr lang="en-US"/>
              <a:t>Extensive Consultation Process</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sp>
        <p:nvSpPr>
          <p:cNvPr id="5" name="Text Placeholder 2">
            <a:extLst>
              <a:ext uri="{FF2B5EF4-FFF2-40B4-BE49-F238E27FC236}">
                <a16:creationId xmlns:a16="http://schemas.microsoft.com/office/drawing/2014/main" id="{D7FE5304-C67A-F9D6-58F5-208DE74D4F85}"/>
              </a:ext>
            </a:extLst>
          </p:cNvPr>
          <p:cNvSpPr txBox="1">
            <a:spLocks/>
          </p:cNvSpPr>
          <p:nvPr/>
        </p:nvSpPr>
        <p:spPr>
          <a:xfrm>
            <a:off x="479376" y="1812321"/>
            <a:ext cx="11305256" cy="4457344"/>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0"/>
              </a:spcAft>
              <a:buFont typeface="Arial" panose="020B0604020202020204" pitchFamily="34" charset="0"/>
              <a:buChar char="•"/>
            </a:pPr>
            <a:r>
              <a:rPr lang="en-US" b="0"/>
              <a:t>IRNAP Session at the 2022 Team Leaders Meeting (Qatar).</a:t>
            </a:r>
          </a:p>
          <a:p>
            <a:pPr marL="342900" indent="-342900">
              <a:spcAft>
                <a:spcPts val="0"/>
              </a:spcAft>
              <a:buFont typeface="Arial" panose="020B0604020202020204" pitchFamily="34" charset="0"/>
              <a:buChar char="•"/>
            </a:pPr>
            <a:r>
              <a:rPr lang="en-US" b="0"/>
              <a:t>Distribution of first draft for network consultation on March 15</a:t>
            </a:r>
            <a:r>
              <a:rPr lang="en-US" b="0" baseline="30000"/>
              <a:t>th</a:t>
            </a:r>
            <a:r>
              <a:rPr lang="en-US" b="0"/>
              <a:t>.</a:t>
            </a:r>
          </a:p>
          <a:p>
            <a:pPr marL="685800" lvl="2"/>
            <a:r>
              <a:rPr lang="en-US"/>
              <a:t>IRNAP Technical Guidance Note v2.0</a:t>
            </a:r>
          </a:p>
          <a:p>
            <a:pPr marL="685800" lvl="2"/>
            <a:r>
              <a:rPr lang="en-US"/>
              <a:t>IRNAP Checklist  v2.0</a:t>
            </a:r>
          </a:p>
          <a:p>
            <a:pPr marL="685800" lvl="2"/>
            <a:r>
              <a:rPr lang="en-US"/>
              <a:t>Change record for reference</a:t>
            </a:r>
            <a:endParaRPr lang="en-US" b="0"/>
          </a:p>
          <a:p>
            <a:pPr marL="342900" indent="-342900">
              <a:spcAft>
                <a:spcPts val="0"/>
              </a:spcAft>
              <a:buFont typeface="Arial" panose="020B0604020202020204" pitchFamily="34" charset="0"/>
              <a:buChar char="•"/>
            </a:pPr>
            <a:r>
              <a:rPr lang="en-US" b="0"/>
              <a:t>Three virtual workshops to gather feedback:</a:t>
            </a:r>
          </a:p>
          <a:p>
            <a:pPr marL="685800" lvl="2"/>
            <a:r>
              <a:rPr lang="en-US"/>
              <a:t>Regional Workshop AEME, April 4</a:t>
            </a:r>
            <a:r>
              <a:rPr lang="en-US" baseline="30000"/>
              <a:t>th</a:t>
            </a:r>
            <a:r>
              <a:rPr lang="en-US"/>
              <a:t> </a:t>
            </a:r>
          </a:p>
          <a:p>
            <a:pPr marL="685800" lvl="2"/>
            <a:r>
              <a:rPr lang="en-US"/>
              <a:t>Regional Workshop Americas, April 5</a:t>
            </a:r>
            <a:r>
              <a:rPr lang="en-US" baseline="30000"/>
              <a:t>th</a:t>
            </a:r>
            <a:r>
              <a:rPr lang="en-US"/>
              <a:t> </a:t>
            </a:r>
          </a:p>
          <a:p>
            <a:pPr marL="685800" lvl="2"/>
            <a:r>
              <a:rPr lang="en-US"/>
              <a:t>Regional Workshop AP, April 6</a:t>
            </a:r>
            <a:r>
              <a:rPr lang="en-US" baseline="30000"/>
              <a:t>th</a:t>
            </a:r>
            <a:r>
              <a:rPr lang="en-US"/>
              <a:t> 	</a:t>
            </a:r>
          </a:p>
          <a:p>
            <a:pPr marL="342900" indent="-342900">
              <a:spcAft>
                <a:spcPts val="0"/>
              </a:spcAft>
              <a:buFont typeface="Arial" panose="020B0604020202020204" pitchFamily="34" charset="0"/>
              <a:buChar char="•"/>
            </a:pPr>
            <a:r>
              <a:rPr lang="en-US" b="0"/>
              <a:t>Final draft for for network consultation distributed on April 20</a:t>
            </a:r>
            <a:r>
              <a:rPr lang="en-US" b="0" baseline="30000"/>
              <a:t>th</a:t>
            </a:r>
            <a:r>
              <a:rPr lang="en-US" b="0"/>
              <a:t>.</a:t>
            </a:r>
          </a:p>
          <a:p>
            <a:pPr marL="342900" indent="-342900">
              <a:spcAft>
                <a:spcPts val="0"/>
              </a:spcAft>
              <a:buFont typeface="Arial" panose="020B0604020202020204" pitchFamily="34" charset="0"/>
              <a:buChar char="•"/>
            </a:pPr>
            <a:endParaRPr lang="en-US" b="0"/>
          </a:p>
          <a:p>
            <a:pPr marL="342900" indent="-342900">
              <a:spcAft>
                <a:spcPts val="0"/>
              </a:spcAft>
              <a:buFont typeface="Arial" panose="020B0604020202020204" pitchFamily="34" charset="0"/>
              <a:buChar char="•"/>
            </a:pPr>
            <a:r>
              <a:rPr lang="en-US"/>
              <a:t>Overwhelming support to the IRNAP Guidance Note update</a:t>
            </a:r>
          </a:p>
          <a:p>
            <a:pPr marL="342900" indent="-342900">
              <a:spcAft>
                <a:spcPts val="0"/>
              </a:spcAft>
              <a:buFont typeface="Arial" panose="020B0604020202020204" pitchFamily="34" charset="0"/>
              <a:buChar char="•"/>
            </a:pPr>
            <a:r>
              <a:rPr lang="en-US"/>
              <a:t>The NAWG appreciates and thanks all who actively engaged with feedback	</a:t>
            </a:r>
            <a:endParaRPr lang="en-US" b="0"/>
          </a:p>
        </p:txBody>
      </p:sp>
    </p:spTree>
    <p:extLst>
      <p:ext uri="{BB962C8B-B14F-4D97-AF65-F5344CB8AC3E}">
        <p14:creationId xmlns:p14="http://schemas.microsoft.com/office/powerpoint/2010/main" val="26106769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IRNAP Guidance Note v2.0</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p:txBody>
          <a:bodyPr/>
          <a:lstStyle/>
          <a:p>
            <a:r>
              <a:rPr lang="en-US"/>
              <a:t>Future work</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sp>
        <p:nvSpPr>
          <p:cNvPr id="5" name="Text Placeholder 2">
            <a:extLst>
              <a:ext uri="{FF2B5EF4-FFF2-40B4-BE49-F238E27FC236}">
                <a16:creationId xmlns:a16="http://schemas.microsoft.com/office/drawing/2014/main" id="{D7FE5304-C67A-F9D6-58F5-208DE74D4F85}"/>
              </a:ext>
            </a:extLst>
          </p:cNvPr>
          <p:cNvSpPr txBox="1">
            <a:spLocks/>
          </p:cNvSpPr>
          <p:nvPr/>
        </p:nvSpPr>
        <p:spPr>
          <a:xfrm>
            <a:off x="479376" y="1812321"/>
            <a:ext cx="11017224" cy="4457344"/>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0"/>
              </a:spcAft>
              <a:buFont typeface="Arial" panose="020B0604020202020204" pitchFamily="34" charset="0"/>
              <a:buChar char="•"/>
            </a:pPr>
            <a:r>
              <a:rPr lang="en-US" b="0"/>
              <a:t>As more members states go through the IRNAP process, the need to update the Guidance Note can be anticipated </a:t>
            </a:r>
          </a:p>
          <a:p>
            <a:pPr marL="342900" indent="-342900">
              <a:spcAft>
                <a:spcPts val="0"/>
              </a:spcAft>
              <a:buFont typeface="Arial" panose="020B0604020202020204" pitchFamily="34" charset="0"/>
              <a:buChar char="•"/>
            </a:pPr>
            <a:endParaRPr lang="en-US" b="0"/>
          </a:p>
          <a:p>
            <a:pPr marL="342900" indent="-342900">
              <a:spcAft>
                <a:spcPts val="0"/>
              </a:spcAft>
              <a:buFont typeface="Arial" panose="020B0604020202020204" pitchFamily="34" charset="0"/>
              <a:buChar char="•"/>
            </a:pPr>
            <a:r>
              <a:rPr lang="en-US" b="0"/>
              <a:t>Areas already identified for future work:</a:t>
            </a:r>
          </a:p>
          <a:p>
            <a:pPr marL="685800" lvl="2"/>
            <a:r>
              <a:rPr lang="en-US"/>
              <a:t>Planning guidance for the support and recognition stages</a:t>
            </a:r>
          </a:p>
          <a:p>
            <a:pPr marL="685800" lvl="2"/>
            <a:r>
              <a:rPr lang="en-US"/>
              <a:t>Develop guidance to identify the baseline status of member states (design, advanced and consolidated levels)</a:t>
            </a:r>
          </a:p>
          <a:p>
            <a:pPr marL="685800" lvl="2"/>
            <a:r>
              <a:rPr lang="en-US"/>
              <a:t>Guidance for TSG/TRG composition, including profile for member selection</a:t>
            </a:r>
          </a:p>
          <a:p>
            <a:pPr marL="685800" lvl="2"/>
            <a:r>
              <a:rPr lang="en-US" b="0"/>
              <a:t>Add guidance for specific roles and responsibilities</a:t>
            </a:r>
            <a:r>
              <a:rPr lang="en-US"/>
              <a:t> for TSG/TRG members in the form of a checklist</a:t>
            </a:r>
          </a:p>
          <a:p>
            <a:pPr marL="685800" lvl="2"/>
            <a:r>
              <a:rPr lang="en-US" b="0"/>
              <a:t>Add </a:t>
            </a:r>
            <a:r>
              <a:rPr lang="en-US"/>
              <a:t>fl</a:t>
            </a:r>
            <a:r>
              <a:rPr lang="en-US" b="0"/>
              <a:t>owchart of the IRNAP process to provide a general overview of the process</a:t>
            </a:r>
          </a:p>
        </p:txBody>
      </p:sp>
    </p:spTree>
    <p:extLst>
      <p:ext uri="{BB962C8B-B14F-4D97-AF65-F5344CB8AC3E}">
        <p14:creationId xmlns:p14="http://schemas.microsoft.com/office/powerpoint/2010/main" val="796726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a:xfrm>
            <a:off x="609600" y="528698"/>
            <a:ext cx="10274910" cy="1080970"/>
          </a:xfrm>
        </p:spPr>
        <p:txBody>
          <a:bodyPr/>
          <a:lstStyle/>
          <a:p>
            <a:r>
              <a:rPr lang="en-US"/>
              <a:t>SESSION 4: INSARAG Steering Group Decisions on Key Items – </a:t>
            </a:r>
            <a:r>
              <a:rPr lang="en-US">
                <a:solidFill>
                  <a:schemeClr val="accent2">
                    <a:lumMod val="75000"/>
                  </a:schemeClr>
                </a:solidFill>
              </a:rPr>
              <a:t>UC Manual V2.0 </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609600" y="1515111"/>
            <a:ext cx="6858000" cy="381000"/>
          </a:xfrm>
        </p:spPr>
        <p:txBody>
          <a:bodyPr/>
          <a:lstStyle/>
          <a:p>
            <a:r>
              <a:rPr lang="en-US">
                <a:solidFill>
                  <a:schemeClr val="accent2"/>
                </a:solidFill>
              </a:rPr>
              <a:t>Endorsement</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09600" y="1945065"/>
            <a:ext cx="1371600" cy="45719"/>
          </a:xfrm>
        </p:spPr>
      </p:sp>
      <p:sp>
        <p:nvSpPr>
          <p:cNvPr id="5" name="Text Placeholder 3">
            <a:extLst>
              <a:ext uri="{FF2B5EF4-FFF2-40B4-BE49-F238E27FC236}">
                <a16:creationId xmlns:a16="http://schemas.microsoft.com/office/drawing/2014/main" id="{397A17C6-8638-4B52-8C43-6AB5ACD88F9D}"/>
              </a:ext>
            </a:extLst>
          </p:cNvPr>
          <p:cNvSpPr txBox="1">
            <a:spLocks/>
          </p:cNvSpPr>
          <p:nvPr/>
        </p:nvSpPr>
        <p:spPr>
          <a:xfrm>
            <a:off x="589158" y="2179745"/>
            <a:ext cx="10853599" cy="414576"/>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USAR Coordination Manual Revision </a:t>
            </a:r>
          </a:p>
        </p:txBody>
      </p:sp>
      <p:sp>
        <p:nvSpPr>
          <p:cNvPr id="6" name="TextBox 5">
            <a:extLst>
              <a:ext uri="{FF2B5EF4-FFF2-40B4-BE49-F238E27FC236}">
                <a16:creationId xmlns:a16="http://schemas.microsoft.com/office/drawing/2014/main" id="{845C4D0D-2356-4782-B8B2-80926207D3B1}"/>
              </a:ext>
            </a:extLst>
          </p:cNvPr>
          <p:cNvSpPr txBox="1"/>
          <p:nvPr/>
        </p:nvSpPr>
        <p:spPr>
          <a:xfrm>
            <a:off x="555757" y="2726793"/>
            <a:ext cx="10887000" cy="4154984"/>
          </a:xfrm>
          <a:prstGeom prst="rect">
            <a:avLst/>
          </a:prstGeom>
          <a:noFill/>
        </p:spPr>
        <p:txBody>
          <a:bodyPr wrap="square" rtlCol="0">
            <a:spAutoFit/>
          </a:bodyPr>
          <a:lstStyle/>
          <a:p>
            <a:r>
              <a:rPr lang="en-US" sz="2400"/>
              <a:t>Sub-Working Group composition: </a:t>
            </a:r>
          </a:p>
          <a:p>
            <a:pPr marL="342900" indent="-342900">
              <a:buFont typeface="Arial" panose="020B0604020202020204" pitchFamily="34" charset="0"/>
              <a:buChar char="•"/>
            </a:pPr>
            <a:r>
              <a:rPr lang="en-US" sz="2400"/>
              <a:t>Training Working Group </a:t>
            </a:r>
          </a:p>
          <a:p>
            <a:pPr marL="342900" indent="-342900">
              <a:buFont typeface="Arial" panose="020B0604020202020204" pitchFamily="34" charset="0"/>
              <a:buChar char="•"/>
            </a:pPr>
            <a:r>
              <a:rPr lang="en-US" sz="2400"/>
              <a:t>Information Management Working Group </a:t>
            </a:r>
          </a:p>
          <a:p>
            <a:pPr marL="342900" indent="-342900">
              <a:buFont typeface="Arial" panose="020B0604020202020204" pitchFamily="34" charset="0"/>
              <a:buChar char="•"/>
            </a:pPr>
            <a:r>
              <a:rPr lang="en-US" sz="2400"/>
              <a:t>UNDAC members </a:t>
            </a:r>
          </a:p>
          <a:p>
            <a:endParaRPr lang="en-US" sz="2400"/>
          </a:p>
          <a:p>
            <a:r>
              <a:rPr lang="en-US" sz="2400"/>
              <a:t>Aims: </a:t>
            </a:r>
          </a:p>
          <a:p>
            <a:pPr marL="342900" indent="-342900">
              <a:buFont typeface="Arial" panose="020B0604020202020204" pitchFamily="34" charset="0"/>
              <a:buChar char="•"/>
            </a:pPr>
            <a:r>
              <a:rPr lang="en-US" sz="2400"/>
              <a:t>To update the UC Handbook in line with the ICMS </a:t>
            </a:r>
          </a:p>
          <a:p>
            <a:pPr marL="342900" indent="-342900">
              <a:buFont typeface="Arial" panose="020B0604020202020204" pitchFamily="34" charset="0"/>
              <a:buChar char="•"/>
            </a:pPr>
            <a:r>
              <a:rPr lang="en-US" sz="2400"/>
              <a:t>To review the UC Handbook </a:t>
            </a:r>
          </a:p>
          <a:p>
            <a:pPr marL="342900" indent="-342900">
              <a:buFont typeface="Arial" panose="020B0604020202020204" pitchFamily="34" charset="0"/>
              <a:buChar char="•"/>
            </a:pPr>
            <a:r>
              <a:rPr lang="en-US" sz="2400"/>
              <a:t>To remove discrepancies between UC Manual, INSARAG Guidelines 2020, UNDAC and EMT documents </a:t>
            </a:r>
          </a:p>
          <a:p>
            <a:endParaRPr lang="en-US" sz="2400"/>
          </a:p>
        </p:txBody>
      </p:sp>
      <p:pic>
        <p:nvPicPr>
          <p:cNvPr id="8" name="Picture 7" descr="Text&#10;&#10;Description automatically generated">
            <a:extLst>
              <a:ext uri="{FF2B5EF4-FFF2-40B4-BE49-F238E27FC236}">
                <a16:creationId xmlns:a16="http://schemas.microsoft.com/office/drawing/2014/main" id="{21BC1135-6109-4B38-801F-F2C9C6039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8408" y="1121908"/>
            <a:ext cx="1444169" cy="1977103"/>
          </a:xfrm>
          <a:prstGeom prst="rect">
            <a:avLst/>
          </a:prstGeom>
          <a:ln>
            <a:solidFill>
              <a:schemeClr val="accent6"/>
            </a:solidFill>
          </a:ln>
        </p:spPr>
      </p:pic>
      <p:pic>
        <p:nvPicPr>
          <p:cNvPr id="9" name="Picture 8" descr="Graphical user interface&#10;&#10;Description automatically generated with medium confidence">
            <a:extLst>
              <a:ext uri="{FF2B5EF4-FFF2-40B4-BE49-F238E27FC236}">
                <a16:creationId xmlns:a16="http://schemas.microsoft.com/office/drawing/2014/main" id="{027FC7BA-CFD7-4999-80A4-BC90C5E75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8408" y="2949487"/>
            <a:ext cx="1452380" cy="1854798"/>
          </a:xfrm>
          <a:prstGeom prst="rect">
            <a:avLst/>
          </a:prstGeom>
          <a:ln>
            <a:solidFill>
              <a:schemeClr val="accent6"/>
            </a:solidFill>
          </a:ln>
        </p:spPr>
      </p:pic>
    </p:spTree>
    <p:extLst>
      <p:ext uri="{BB962C8B-B14F-4D97-AF65-F5344CB8AC3E}">
        <p14:creationId xmlns:p14="http://schemas.microsoft.com/office/powerpoint/2010/main" val="990694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a:xfrm>
            <a:off x="609600" y="498193"/>
            <a:ext cx="10274910" cy="1492591"/>
          </a:xfrm>
        </p:spPr>
        <p:txBody>
          <a:bodyPr/>
          <a:lstStyle/>
          <a:p>
            <a:r>
              <a:rPr lang="en-US"/>
              <a:t>SESSION 4: INSARAG Steering Group Decisions on Key Items – </a:t>
            </a:r>
            <a:r>
              <a:rPr lang="en-US">
                <a:solidFill>
                  <a:schemeClr val="accent2">
                    <a:lumMod val="75000"/>
                  </a:schemeClr>
                </a:solidFill>
              </a:rPr>
              <a:t>UC Manual V2.0 </a:t>
            </a:r>
            <a:br>
              <a:rPr lang="en-US">
                <a:solidFill>
                  <a:schemeClr val="accent2">
                    <a:lumMod val="75000"/>
                  </a:schemeClr>
                </a:solidFill>
              </a:rPr>
            </a:br>
            <a:r>
              <a:rPr lang="en-US" sz="2400">
                <a:solidFill>
                  <a:schemeClr val="accent2"/>
                </a:solidFill>
              </a:rPr>
              <a:t>Endorsement</a:t>
            </a:r>
            <a:endParaRPr lang="en-US">
              <a:solidFill>
                <a:schemeClr val="accent2">
                  <a:lumMod val="75000"/>
                </a:schemeClr>
              </a:solidFill>
            </a:endParaRP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09600" y="1945065"/>
            <a:ext cx="1371600" cy="45719"/>
          </a:xfrm>
        </p:spPr>
      </p:sp>
      <p:sp>
        <p:nvSpPr>
          <p:cNvPr id="10" name="Text Placeholder 3">
            <a:extLst>
              <a:ext uri="{FF2B5EF4-FFF2-40B4-BE49-F238E27FC236}">
                <a16:creationId xmlns:a16="http://schemas.microsoft.com/office/drawing/2014/main" id="{D4C83175-30CA-411F-83F3-2DE7D4A6E172}"/>
              </a:ext>
            </a:extLst>
          </p:cNvPr>
          <p:cNvSpPr txBox="1">
            <a:spLocks/>
          </p:cNvSpPr>
          <p:nvPr/>
        </p:nvSpPr>
        <p:spPr>
          <a:xfrm>
            <a:off x="609600" y="2173735"/>
            <a:ext cx="10853599" cy="414576"/>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UC Handbook Draft Revisions</a:t>
            </a:r>
          </a:p>
        </p:txBody>
      </p:sp>
      <p:graphicFrame>
        <p:nvGraphicFramePr>
          <p:cNvPr id="11" name="Таблица 3">
            <a:extLst>
              <a:ext uri="{FF2B5EF4-FFF2-40B4-BE49-F238E27FC236}">
                <a16:creationId xmlns:a16="http://schemas.microsoft.com/office/drawing/2014/main" id="{37EF0294-A10F-427A-A335-EB733743E0DE}"/>
              </a:ext>
            </a:extLst>
          </p:cNvPr>
          <p:cNvGraphicFramePr>
            <a:graphicFrameLocks noGrp="1" noChangeAspect="1"/>
          </p:cNvGraphicFramePr>
          <p:nvPr>
            <p:extLst>
              <p:ext uri="{D42A27DB-BD31-4B8C-83A1-F6EECF244321}">
                <p14:modId xmlns:p14="http://schemas.microsoft.com/office/powerpoint/2010/main" val="2898985925"/>
              </p:ext>
            </p:extLst>
          </p:nvPr>
        </p:nvGraphicFramePr>
        <p:xfrm>
          <a:off x="911424" y="2682984"/>
          <a:ext cx="9834264" cy="3247886"/>
        </p:xfrm>
        <a:graphic>
          <a:graphicData uri="http://schemas.openxmlformats.org/drawingml/2006/table">
            <a:tbl>
              <a:tblPr firstRow="1" bandRow="1">
                <a:tableStyleId>{5C22544A-7EE6-4342-B048-85BDC9FD1C3A}</a:tableStyleId>
              </a:tblPr>
              <a:tblGrid>
                <a:gridCol w="1745879">
                  <a:extLst>
                    <a:ext uri="{9D8B030D-6E8A-4147-A177-3AD203B41FA5}">
                      <a16:colId xmlns:a16="http://schemas.microsoft.com/office/drawing/2014/main" val="20000"/>
                    </a:ext>
                  </a:extLst>
                </a:gridCol>
                <a:gridCol w="3668457">
                  <a:extLst>
                    <a:ext uri="{9D8B030D-6E8A-4147-A177-3AD203B41FA5}">
                      <a16:colId xmlns:a16="http://schemas.microsoft.com/office/drawing/2014/main" val="20001"/>
                    </a:ext>
                  </a:extLst>
                </a:gridCol>
                <a:gridCol w="4419928">
                  <a:extLst>
                    <a:ext uri="{9D8B030D-6E8A-4147-A177-3AD203B41FA5}">
                      <a16:colId xmlns:a16="http://schemas.microsoft.com/office/drawing/2014/main" val="20002"/>
                    </a:ext>
                  </a:extLst>
                </a:gridCol>
              </a:tblGrid>
              <a:tr h="649426">
                <a:tc>
                  <a:txBody>
                    <a:bodyPr/>
                    <a:lstStyle/>
                    <a:p>
                      <a:pPr algn="ctr"/>
                      <a:r>
                        <a:rPr lang="en-US" sz="2400"/>
                        <a:t>Draft</a:t>
                      </a:r>
                      <a:r>
                        <a:rPr lang="en-US" sz="2400" baseline="0"/>
                        <a:t> # </a:t>
                      </a:r>
                      <a:endParaRPr lang="ru-RU" sz="2400"/>
                    </a:p>
                  </a:txBody>
                  <a:tcPr/>
                </a:tc>
                <a:tc>
                  <a:txBody>
                    <a:bodyPr/>
                    <a:lstStyle/>
                    <a:p>
                      <a:pPr algn="ctr"/>
                      <a:r>
                        <a:rPr lang="en-US" sz="2400"/>
                        <a:t>When</a:t>
                      </a:r>
                      <a:r>
                        <a:rPr lang="en-US" sz="2400" baseline="0"/>
                        <a:t> </a:t>
                      </a:r>
                      <a:endParaRPr lang="ru-RU" sz="2400"/>
                    </a:p>
                  </a:txBody>
                  <a:tcPr/>
                </a:tc>
                <a:tc>
                  <a:txBody>
                    <a:bodyPr/>
                    <a:lstStyle/>
                    <a:p>
                      <a:pPr algn="ctr"/>
                      <a:r>
                        <a:rPr lang="en-US" sz="2400"/>
                        <a:t>Revision</a:t>
                      </a:r>
                      <a:r>
                        <a:rPr lang="en-US" sz="2400" baseline="0"/>
                        <a:t> by w</a:t>
                      </a:r>
                      <a:r>
                        <a:rPr lang="en-US" sz="2400"/>
                        <a:t>hom </a:t>
                      </a:r>
                      <a:endParaRPr lang="ru-RU" sz="2400"/>
                    </a:p>
                  </a:txBody>
                  <a:tcPr/>
                </a:tc>
                <a:extLst>
                  <a:ext uri="{0D108BD9-81ED-4DB2-BD59-A6C34878D82A}">
                    <a16:rowId xmlns:a16="http://schemas.microsoft.com/office/drawing/2014/main" val="10000"/>
                  </a:ext>
                </a:extLst>
              </a:tr>
              <a:tr h="752900">
                <a:tc>
                  <a:txBody>
                    <a:bodyPr/>
                    <a:lstStyle/>
                    <a:p>
                      <a:r>
                        <a:rPr lang="en-US" sz="2000"/>
                        <a:t>Draft 1.0</a:t>
                      </a:r>
                      <a:endParaRPr lang="ru-RU" sz="2000"/>
                    </a:p>
                  </a:txBody>
                  <a:tcPr/>
                </a:tc>
                <a:tc>
                  <a:txBody>
                    <a:bodyPr/>
                    <a:lstStyle/>
                    <a:p>
                      <a:pPr algn="ctr"/>
                      <a:r>
                        <a:rPr lang="en-US" sz="2000"/>
                        <a:t>15 Jul – 15 Aug 2021</a:t>
                      </a:r>
                      <a:endParaRPr lang="ru-RU" sz="2000"/>
                    </a:p>
                  </a:txBody>
                  <a:tcPr/>
                </a:tc>
                <a:tc>
                  <a:txBody>
                    <a:bodyPr/>
                    <a:lstStyle/>
                    <a:p>
                      <a:r>
                        <a:rPr lang="en-US" sz="2000"/>
                        <a:t>INSARAG</a:t>
                      </a:r>
                      <a:r>
                        <a:rPr lang="en-US" sz="2000" baseline="0"/>
                        <a:t> Working Groups </a:t>
                      </a:r>
                      <a:endParaRPr lang="ru-RU" sz="2000"/>
                    </a:p>
                  </a:txBody>
                  <a:tcPr/>
                </a:tc>
                <a:extLst>
                  <a:ext uri="{0D108BD9-81ED-4DB2-BD59-A6C34878D82A}">
                    <a16:rowId xmlns:a16="http://schemas.microsoft.com/office/drawing/2014/main" val="10001"/>
                  </a:ext>
                </a:extLst>
              </a:tr>
              <a:tr h="344937">
                <a:tc>
                  <a:txBody>
                    <a:bodyPr/>
                    <a:lstStyle/>
                    <a:p>
                      <a:r>
                        <a:rPr lang="en-US" sz="2000"/>
                        <a:t>Draft 2.0</a:t>
                      </a:r>
                      <a:endParaRPr lang="ru-RU" sz="2000"/>
                    </a:p>
                  </a:txBody>
                  <a:tcPr/>
                </a:tc>
                <a:tc>
                  <a:txBody>
                    <a:bodyPr/>
                    <a:lstStyle/>
                    <a:p>
                      <a:pPr algn="ctr"/>
                      <a:r>
                        <a:rPr lang="en-US" sz="2000"/>
                        <a:t>15 Sep – 15 Oct 2021</a:t>
                      </a:r>
                      <a:endParaRPr lang="ru-RU" sz="2000"/>
                    </a:p>
                  </a:txBody>
                  <a:tcPr/>
                </a:tc>
                <a:tc>
                  <a:txBody>
                    <a:bodyPr/>
                    <a:lstStyle/>
                    <a:p>
                      <a:r>
                        <a:rPr lang="en-US" sz="2000"/>
                        <a:t>INSARAG USAR Teams &amp; Secretariat </a:t>
                      </a:r>
                      <a:endParaRPr lang="ru-RU" sz="2000"/>
                    </a:p>
                  </a:txBody>
                  <a:tcPr/>
                </a:tc>
                <a:extLst>
                  <a:ext uri="{0D108BD9-81ED-4DB2-BD59-A6C34878D82A}">
                    <a16:rowId xmlns:a16="http://schemas.microsoft.com/office/drawing/2014/main" val="10002"/>
                  </a:ext>
                </a:extLst>
              </a:tr>
              <a:tr h="724660">
                <a:tc>
                  <a:txBody>
                    <a:bodyPr/>
                    <a:lstStyle/>
                    <a:p>
                      <a:r>
                        <a:rPr lang="en-US" sz="2000"/>
                        <a:t>Draft 3.0</a:t>
                      </a:r>
                      <a:r>
                        <a:rPr lang="en-US" sz="2000" baseline="0"/>
                        <a:t> </a:t>
                      </a:r>
                      <a:endParaRPr lang="ru-RU" sz="2000"/>
                    </a:p>
                  </a:txBody>
                  <a:tcPr/>
                </a:tc>
                <a:tc>
                  <a:txBody>
                    <a:bodyPr/>
                    <a:lstStyle/>
                    <a:p>
                      <a:pPr algn="ctr"/>
                      <a:r>
                        <a:rPr lang="en-US" sz="2000"/>
                        <a:t>4</a:t>
                      </a:r>
                      <a:r>
                        <a:rPr lang="en-US" sz="2000" baseline="0"/>
                        <a:t> Feb 2022</a:t>
                      </a:r>
                      <a:endParaRPr lang="ru-RU" sz="2000"/>
                    </a:p>
                  </a:txBody>
                  <a:tcPr/>
                </a:tc>
                <a:tc>
                  <a:txBody>
                    <a:bodyPr/>
                    <a:lstStyle/>
                    <a:p>
                      <a:r>
                        <a:rPr lang="en-US" sz="2000"/>
                        <a:t>INSARA</a:t>
                      </a:r>
                      <a:r>
                        <a:rPr lang="en-US" sz="2000" baseline="0"/>
                        <a:t>G Community </a:t>
                      </a:r>
                      <a:endParaRPr lang="ru-RU" sz="2000"/>
                    </a:p>
                  </a:txBody>
                  <a:tcPr/>
                </a:tc>
                <a:extLst>
                  <a:ext uri="{0D108BD9-81ED-4DB2-BD59-A6C34878D82A}">
                    <a16:rowId xmlns:a16="http://schemas.microsoft.com/office/drawing/2014/main" val="10003"/>
                  </a:ext>
                </a:extLst>
              </a:tr>
              <a:tr h="724660">
                <a:tc>
                  <a:txBody>
                    <a:bodyPr/>
                    <a:lstStyle/>
                    <a:p>
                      <a:r>
                        <a:rPr lang="is-IS" sz="2000"/>
                        <a:t>Draft 4.0</a:t>
                      </a:r>
                      <a:endParaRPr lang="ru-RU" sz="2000"/>
                    </a:p>
                  </a:txBody>
                  <a:tcPr/>
                </a:tc>
                <a:tc>
                  <a:txBody>
                    <a:bodyPr/>
                    <a:lstStyle/>
                    <a:p>
                      <a:pPr algn="ctr"/>
                      <a:r>
                        <a:rPr lang="is-IS" sz="2000"/>
                        <a:t>TL Meeting March 2022</a:t>
                      </a:r>
                      <a:endParaRPr lang="ru-RU" sz="2000"/>
                    </a:p>
                  </a:txBody>
                  <a:tcPr/>
                </a:tc>
                <a:tc>
                  <a:txBody>
                    <a:bodyPr/>
                    <a:lstStyle/>
                    <a:p>
                      <a:r>
                        <a:rPr lang="is-IS" sz="2000"/>
                        <a:t>Participants (in-place and remote)</a:t>
                      </a:r>
                      <a:endParaRPr lang="ru-RU" sz="2000"/>
                    </a:p>
                  </a:txBody>
                  <a:tcPr/>
                </a:tc>
                <a:extLst>
                  <a:ext uri="{0D108BD9-81ED-4DB2-BD59-A6C34878D82A}">
                    <a16:rowId xmlns:a16="http://schemas.microsoft.com/office/drawing/2014/main" val="1142737400"/>
                  </a:ext>
                </a:extLst>
              </a:tr>
            </a:tbl>
          </a:graphicData>
        </a:graphic>
      </p:graphicFrame>
    </p:spTree>
    <p:extLst>
      <p:ext uri="{BB962C8B-B14F-4D97-AF65-F5344CB8AC3E}">
        <p14:creationId xmlns:p14="http://schemas.microsoft.com/office/powerpoint/2010/main" val="13362617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a:xfrm>
            <a:off x="583216" y="958515"/>
            <a:ext cx="10274910" cy="443198"/>
          </a:xfrm>
        </p:spPr>
        <p:txBody>
          <a:bodyPr/>
          <a:lstStyle/>
          <a:p>
            <a:r>
              <a:rPr lang="en-US"/>
              <a:t>SESSION 4: INSARAG Steering Group Decisions on Key Items – </a:t>
            </a:r>
            <a:r>
              <a:rPr lang="en-US">
                <a:solidFill>
                  <a:schemeClr val="accent2">
                    <a:lumMod val="75000"/>
                  </a:schemeClr>
                </a:solidFill>
              </a:rPr>
              <a:t>UC Manual V2.0 </a:t>
            </a:r>
            <a:br>
              <a:rPr lang="en-US">
                <a:solidFill>
                  <a:schemeClr val="accent2">
                    <a:lumMod val="75000"/>
                  </a:schemeClr>
                </a:solidFill>
              </a:rPr>
            </a:br>
            <a:r>
              <a:rPr lang="en-US" sz="2400">
                <a:solidFill>
                  <a:schemeClr val="accent2"/>
                </a:solidFill>
              </a:rPr>
              <a:t>Endorsement</a:t>
            </a:r>
            <a:endParaRPr lang="en-US"/>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09600" y="1807144"/>
            <a:ext cx="1371600" cy="45719"/>
          </a:xfrm>
        </p:spPr>
      </p:sp>
      <p:sp>
        <p:nvSpPr>
          <p:cNvPr id="2" name="TextBox 1"/>
          <p:cNvSpPr txBox="1"/>
          <p:nvPr/>
        </p:nvSpPr>
        <p:spPr>
          <a:xfrm>
            <a:off x="583216" y="2038508"/>
            <a:ext cx="11273423" cy="461664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No changes to the methodology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Structure of the document changed to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include updated information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improve the flow of the content.</a:t>
            </a:r>
            <a:endParaRPr kumimoji="0" lang="ru-RU" sz="2400" b="0" i="0" u="none" strike="noStrike" kern="1200" cap="none" spc="0" normalizeH="0" baseline="0" noProof="0" dirty="0">
              <a:ln>
                <a:noFill/>
              </a:ln>
              <a:solidFill>
                <a:srgbClr val="5A5A5A"/>
              </a:solidFill>
              <a:effectLst/>
              <a:uLnTx/>
              <a:uFillTx/>
              <a:latin typeface="Roboto"/>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UC Handbook Annexes are part of the document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A5A5A"/>
                </a:solidFill>
                <a:effectLst/>
                <a:uLnTx/>
                <a:uFillTx/>
                <a:latin typeface="Roboto"/>
                <a:ea typeface="+mn-ea"/>
                <a:cs typeface="+mn-cs"/>
              </a:rPr>
              <a:t>Not links to www.insarag.org.</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A5A5A"/>
                </a:solidFill>
                <a:effectLst/>
                <a:uLnTx/>
                <a:uFillTx/>
                <a:latin typeface="Roboto"/>
                <a:ea typeface="+mn-ea"/>
                <a:cs typeface="+mn-cs"/>
              </a:rPr>
              <a:t>New Annexes to help information collection, planning and coordination.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Forms in </a:t>
            </a:r>
            <a:r>
              <a:rPr kumimoji="0" lang="en-US" sz="2400" b="0" i="0" u="none" strike="noStrike" kern="1200" cap="none" spc="0" normalizeH="0" baseline="0" noProof="0" dirty="0">
                <a:ln>
                  <a:noFill/>
                </a:ln>
                <a:solidFill>
                  <a:srgbClr val="5A5A5A"/>
                </a:solidFill>
                <a:effectLst/>
                <a:uLnTx/>
                <a:uFillTx/>
                <a:latin typeface="Roboto"/>
                <a:ea typeface="+mn-ea"/>
                <a:cs typeface="+mn-cs"/>
                <a:hlinkClick r:id="rId3"/>
              </a:rPr>
              <a:t>www.insarag.org</a:t>
            </a:r>
            <a:r>
              <a:rPr kumimoji="0" lang="en-US" sz="2400" b="0" i="0" u="none" strike="noStrike" kern="1200" cap="none" spc="0" normalizeH="0" baseline="0" noProof="0" dirty="0">
                <a:ln>
                  <a:noFill/>
                </a:ln>
                <a:solidFill>
                  <a:srgbClr val="5A5A5A"/>
                </a:solidFill>
                <a:effectLst/>
                <a:uLnTx/>
                <a:uFillTx/>
                <a:latin typeface="Roboto"/>
                <a:ea typeface="+mn-ea"/>
                <a:cs typeface="+mn-cs"/>
              </a:rPr>
              <a:t>  revised/converted to EXCEL and PDF format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A5A5A"/>
                </a:solidFill>
                <a:effectLst/>
                <a:uLnTx/>
                <a:uFillTx/>
                <a:latin typeface="Roboto"/>
                <a:ea typeface="+mn-ea"/>
                <a:cs typeface="+mn-cs"/>
              </a:rPr>
              <a:t>3 forms changed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A5A5A"/>
                </a:solidFill>
                <a:effectLst/>
                <a:uLnTx/>
                <a:uFillTx/>
                <a:latin typeface="Roboto"/>
                <a:ea typeface="+mn-ea"/>
                <a:cs typeface="+mn-cs"/>
              </a:rPr>
              <a:t>2 new forms made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A5A5A"/>
                </a:solidFill>
                <a:effectLst/>
                <a:uLnTx/>
                <a:uFillTx/>
                <a:latin typeface="Roboto"/>
                <a:ea typeface="+mn-ea"/>
                <a:cs typeface="+mn-cs"/>
              </a:rPr>
              <a:t>No changes to forms used for ICMS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A5A5A"/>
                </a:solidFill>
                <a:effectLst/>
                <a:uLnTx/>
                <a:uFillTx/>
                <a:latin typeface="Roboto"/>
                <a:ea typeface="+mn-ea"/>
                <a:cs typeface="+mn-cs"/>
              </a:rPr>
              <a:t>No JPG files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A5A5A"/>
                </a:solidFill>
                <a:effectLst/>
                <a:uLnTx/>
                <a:uFillTx/>
                <a:latin typeface="Roboto"/>
                <a:ea typeface="+mn-ea"/>
                <a:cs typeface="+mn-cs"/>
              </a:rPr>
              <a:t>Information Displays in www.insarag.org revised/converted into Word docs.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A5A5A"/>
                </a:solidFill>
                <a:effectLst/>
                <a:uLnTx/>
                <a:uFillTx/>
                <a:latin typeface="Roboto"/>
                <a:ea typeface="+mn-ea"/>
                <a:cs typeface="+mn-cs"/>
              </a:rPr>
              <a:t>No JPG files</a:t>
            </a:r>
          </a:p>
        </p:txBody>
      </p:sp>
    </p:spTree>
    <p:extLst>
      <p:ext uri="{BB962C8B-B14F-4D97-AF65-F5344CB8AC3E}">
        <p14:creationId xmlns:p14="http://schemas.microsoft.com/office/powerpoint/2010/main" val="14857039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4B1439AB-659D-E547-A686-1F6B8AC94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448" y="476672"/>
            <a:ext cx="4690819" cy="5945341"/>
          </a:xfrm>
          <a:prstGeom prst="rect">
            <a:avLst/>
          </a:prstGeom>
        </p:spPr>
      </p:pic>
      <p:pic>
        <p:nvPicPr>
          <p:cNvPr id="5" name="Picture 4" descr="Table&#10;&#10;Description automatically generated">
            <a:extLst>
              <a:ext uri="{FF2B5EF4-FFF2-40B4-BE49-F238E27FC236}">
                <a16:creationId xmlns:a16="http://schemas.microsoft.com/office/drawing/2014/main" id="{187B3094-593C-A646-94BC-F0DF970F79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76671"/>
            <a:ext cx="4392488" cy="5944673"/>
          </a:xfrm>
          <a:prstGeom prst="rect">
            <a:avLst/>
          </a:prstGeom>
        </p:spPr>
      </p:pic>
    </p:spTree>
    <p:extLst>
      <p:ext uri="{BB962C8B-B14F-4D97-AF65-F5344CB8AC3E}">
        <p14:creationId xmlns:p14="http://schemas.microsoft.com/office/powerpoint/2010/main" val="30820100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FD32730-49DC-3947-B72F-0896B5100836}"/>
              </a:ext>
            </a:extLst>
          </p:cNvPr>
          <p:cNvSpPr txBox="1"/>
          <p:nvPr/>
        </p:nvSpPr>
        <p:spPr>
          <a:xfrm>
            <a:off x="8400256" y="242088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5A5A5A"/>
              </a:solidFill>
              <a:effectLst/>
              <a:uLnTx/>
              <a:uFillTx/>
              <a:latin typeface="Roboto"/>
              <a:ea typeface="+mn-ea"/>
              <a:cs typeface="+mn-cs"/>
            </a:endParaRPr>
          </a:p>
        </p:txBody>
      </p:sp>
      <p:pic>
        <p:nvPicPr>
          <p:cNvPr id="3" name="Picture 2" descr="Table&#10;&#10;Description automatically generated">
            <a:extLst>
              <a:ext uri="{FF2B5EF4-FFF2-40B4-BE49-F238E27FC236}">
                <a16:creationId xmlns:a16="http://schemas.microsoft.com/office/drawing/2014/main" id="{D6B28FA0-B5B3-AC44-A0BF-C5CCC5D19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1544" y="404664"/>
            <a:ext cx="4570133" cy="6165304"/>
          </a:xfrm>
          <a:prstGeom prst="rect">
            <a:avLst/>
          </a:prstGeom>
        </p:spPr>
      </p:pic>
      <p:pic>
        <p:nvPicPr>
          <p:cNvPr id="6" name="Picture 5" descr="Text&#10;&#10;Description automatically generated">
            <a:extLst>
              <a:ext uri="{FF2B5EF4-FFF2-40B4-BE49-F238E27FC236}">
                <a16:creationId xmlns:a16="http://schemas.microsoft.com/office/drawing/2014/main" id="{BB6BB051-EE00-F945-9BEF-356F0D1561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096" y="410220"/>
            <a:ext cx="4570133" cy="598470"/>
          </a:xfrm>
          <a:prstGeom prst="rect">
            <a:avLst/>
          </a:prstGeom>
        </p:spPr>
      </p:pic>
    </p:spTree>
    <p:extLst>
      <p:ext uri="{BB962C8B-B14F-4D97-AF65-F5344CB8AC3E}">
        <p14:creationId xmlns:p14="http://schemas.microsoft.com/office/powerpoint/2010/main" val="40202586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a:xfrm>
            <a:off x="572459" y="927218"/>
            <a:ext cx="10274910" cy="443198"/>
          </a:xfrm>
        </p:spPr>
        <p:txBody>
          <a:bodyPr/>
          <a:lstStyle/>
          <a:p>
            <a:r>
              <a:rPr lang="en-US"/>
              <a:t>SESSION 4: INSARAG Steering Group Decisions on Key Items – </a:t>
            </a:r>
            <a:r>
              <a:rPr lang="en-US">
                <a:solidFill>
                  <a:schemeClr val="accent2">
                    <a:lumMod val="75000"/>
                  </a:schemeClr>
                </a:solidFill>
              </a:rPr>
              <a:t>UC Manual V2.0 </a:t>
            </a:r>
            <a:br>
              <a:rPr lang="en-US">
                <a:solidFill>
                  <a:schemeClr val="accent2">
                    <a:lumMod val="75000"/>
                  </a:schemeClr>
                </a:solidFill>
              </a:rPr>
            </a:br>
            <a:r>
              <a:rPr lang="en-US" sz="2400">
                <a:solidFill>
                  <a:schemeClr val="accent2"/>
                </a:solidFill>
              </a:rPr>
              <a:t>Endorsement</a:t>
            </a:r>
            <a:endParaRPr lang="en-US"/>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566661" y="1774200"/>
            <a:ext cx="1371600" cy="45719"/>
          </a:xfrm>
        </p:spPr>
      </p:sp>
      <p:sp>
        <p:nvSpPr>
          <p:cNvPr id="8" name="Text Placeholder 3">
            <a:extLst>
              <a:ext uri="{FF2B5EF4-FFF2-40B4-BE49-F238E27FC236}">
                <a16:creationId xmlns:a16="http://schemas.microsoft.com/office/drawing/2014/main" id="{CD16F58C-077D-4919-8196-468A3947FD04}"/>
              </a:ext>
            </a:extLst>
          </p:cNvPr>
          <p:cNvSpPr txBox="1">
            <a:spLocks/>
          </p:cNvSpPr>
          <p:nvPr/>
        </p:nvSpPr>
        <p:spPr>
          <a:xfrm>
            <a:off x="622559" y="1934304"/>
            <a:ext cx="10853599" cy="414576"/>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a:ln>
                  <a:noFill/>
                </a:ln>
                <a:solidFill>
                  <a:srgbClr val="7FB6BA"/>
                </a:solidFill>
                <a:effectLst/>
                <a:uLnTx/>
                <a:uFillTx/>
                <a:latin typeface="Roboto"/>
                <a:ea typeface="+mn-ea"/>
                <a:cs typeface="+mn-cs"/>
              </a:rPr>
              <a:t>Updated Forms </a:t>
            </a:r>
          </a:p>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a:ln>
                  <a:noFill/>
                </a:ln>
                <a:solidFill>
                  <a:srgbClr val="7FB6BA"/>
                </a:solidFill>
                <a:effectLst/>
                <a:uLnTx/>
                <a:uFillTx/>
                <a:latin typeface="Roboto"/>
                <a:ea typeface="+mn-ea"/>
                <a:cs typeface="+mn-cs"/>
              </a:rPr>
              <a:t>in Volume III – Operational Field Guide </a:t>
            </a:r>
          </a:p>
        </p:txBody>
      </p:sp>
      <p:graphicFrame>
        <p:nvGraphicFramePr>
          <p:cNvPr id="5" name="Таблица 4"/>
          <p:cNvGraphicFramePr>
            <a:graphicFrameLocks noGrp="1"/>
          </p:cNvGraphicFramePr>
          <p:nvPr/>
        </p:nvGraphicFramePr>
        <p:xfrm>
          <a:off x="566661" y="3107040"/>
          <a:ext cx="11078594" cy="2945091"/>
        </p:xfrm>
        <a:graphic>
          <a:graphicData uri="http://schemas.openxmlformats.org/drawingml/2006/table">
            <a:tbl>
              <a:tblPr>
                <a:tableStyleId>{5C22544A-7EE6-4342-B048-85BDC9FD1C3A}</a:tableStyleId>
              </a:tblPr>
              <a:tblGrid>
                <a:gridCol w="4898698">
                  <a:extLst>
                    <a:ext uri="{9D8B030D-6E8A-4147-A177-3AD203B41FA5}">
                      <a16:colId xmlns:a16="http://schemas.microsoft.com/office/drawing/2014/main" val="20000"/>
                    </a:ext>
                  </a:extLst>
                </a:gridCol>
                <a:gridCol w="1443061">
                  <a:extLst>
                    <a:ext uri="{9D8B030D-6E8A-4147-A177-3AD203B41FA5}">
                      <a16:colId xmlns:a16="http://schemas.microsoft.com/office/drawing/2014/main" val="20001"/>
                    </a:ext>
                  </a:extLst>
                </a:gridCol>
                <a:gridCol w="4736835">
                  <a:extLst>
                    <a:ext uri="{9D8B030D-6E8A-4147-A177-3AD203B41FA5}">
                      <a16:colId xmlns:a16="http://schemas.microsoft.com/office/drawing/2014/main" val="20002"/>
                    </a:ext>
                  </a:extLst>
                </a:gridCol>
              </a:tblGrid>
              <a:tr h="928867">
                <a:tc>
                  <a:txBody>
                    <a:bodyPr/>
                    <a:lstStyle/>
                    <a:p>
                      <a:r>
                        <a:rPr lang="en-US" sz="2000" kern="1200">
                          <a:solidFill>
                            <a:schemeClr val="dk1"/>
                          </a:solidFill>
                          <a:effectLst/>
                          <a:latin typeface="+mn-lt"/>
                          <a:ea typeface="+mn-ea"/>
                          <a:cs typeface="+mn-cs"/>
                        </a:rPr>
                        <a:t>Annex B6 “RDC Briefing Handout Form” </a:t>
                      </a:r>
                      <a:endParaRPr lang="ru-RU" sz="2000"/>
                    </a:p>
                  </a:txBody>
                  <a:tcPr anchor="ctr"/>
                </a:tc>
                <a:tc>
                  <a:txBody>
                    <a:bodyPr/>
                    <a:lstStyle/>
                    <a:p>
                      <a:endParaRPr lang="ru-RU" sz="2400"/>
                    </a:p>
                  </a:txBody>
                  <a:tcPr anchor="ctr"/>
                </a:tc>
                <a:tc>
                  <a:txBody>
                    <a:bodyPr/>
                    <a:lstStyle/>
                    <a:p>
                      <a:r>
                        <a:rPr lang="en-US" sz="2000"/>
                        <a:t>UPDATED</a:t>
                      </a:r>
                      <a:r>
                        <a:rPr lang="en-US" sz="2000" baseline="0"/>
                        <a:t> </a:t>
                      </a:r>
                      <a:endParaRPr lang="ru-RU" sz="2000"/>
                    </a:p>
                  </a:txBody>
                  <a:tcPr anchor="ctr"/>
                </a:tc>
                <a:extLst>
                  <a:ext uri="{0D108BD9-81ED-4DB2-BD59-A6C34878D82A}">
                    <a16:rowId xmlns:a16="http://schemas.microsoft.com/office/drawing/2014/main" val="10000"/>
                  </a:ext>
                </a:extLst>
              </a:tr>
              <a:tr h="1008112">
                <a:tc>
                  <a:txBody>
                    <a:bodyPr/>
                    <a:lstStyle/>
                    <a:p>
                      <a:r>
                        <a:rPr lang="en-US" sz="2000" kern="1200">
                          <a:solidFill>
                            <a:schemeClr val="dk1"/>
                          </a:solidFill>
                          <a:effectLst/>
                          <a:latin typeface="+mn-lt"/>
                          <a:ea typeface="+mn-ea"/>
                          <a:cs typeface="+mn-cs"/>
                        </a:rPr>
                        <a:t>Annex B9 “OSOCC Planning Guide” </a:t>
                      </a:r>
                      <a:endParaRPr lang="ru-RU" sz="2000"/>
                    </a:p>
                  </a:txBody>
                  <a:tcPr anchor="ctr"/>
                </a:tc>
                <a:tc>
                  <a:txBody>
                    <a:bodyPr/>
                    <a:lstStyle/>
                    <a:p>
                      <a:endParaRPr lang="ru-RU" sz="2400"/>
                    </a:p>
                  </a:txBody>
                  <a:tcPr anchor="ctr"/>
                </a:tc>
                <a:tc>
                  <a:txBody>
                    <a:bodyPr/>
                    <a:lstStyle/>
                    <a:p>
                      <a:r>
                        <a:rPr lang="en-US" sz="2000" kern="1200">
                          <a:solidFill>
                            <a:schemeClr val="dk1"/>
                          </a:solidFill>
                          <a:effectLst/>
                          <a:latin typeface="+mn-lt"/>
                          <a:ea typeface="+mn-ea"/>
                          <a:cs typeface="+mn-cs"/>
                        </a:rPr>
                        <a:t>“UCC Team Assignment Status” </a:t>
                      </a:r>
                      <a:endParaRPr lang="ru-RU" sz="2000"/>
                    </a:p>
                  </a:txBody>
                  <a:tcPr anchor="ctr"/>
                </a:tc>
                <a:extLst>
                  <a:ext uri="{0D108BD9-81ED-4DB2-BD59-A6C34878D82A}">
                    <a16:rowId xmlns:a16="http://schemas.microsoft.com/office/drawing/2014/main" val="10001"/>
                  </a:ext>
                </a:extLst>
              </a:tr>
              <a:tr h="1008112">
                <a:tc>
                  <a:txBody>
                    <a:bodyPr/>
                    <a:lstStyle/>
                    <a:p>
                      <a:r>
                        <a:rPr lang="en-US" sz="2000" kern="1200">
                          <a:solidFill>
                            <a:schemeClr val="dk1"/>
                          </a:solidFill>
                          <a:effectLst/>
                          <a:latin typeface="+mn-lt"/>
                          <a:ea typeface="+mn-ea"/>
                          <a:cs typeface="+mn-cs"/>
                        </a:rPr>
                        <a:t>Annex B11 “OSOCC-LEMA Initial Briefing” </a:t>
                      </a:r>
                      <a:endParaRPr lang="ru-RU" sz="2000"/>
                    </a:p>
                  </a:txBody>
                  <a:tcPr anchor="ctr"/>
                </a:tc>
                <a:tc>
                  <a:txBody>
                    <a:bodyPr/>
                    <a:lstStyle/>
                    <a:p>
                      <a:endParaRPr lang="ru-RU" sz="2400"/>
                    </a:p>
                  </a:txBody>
                  <a:tcPr anchor="ctr"/>
                </a:tc>
                <a:tc>
                  <a:txBody>
                    <a:bodyPr/>
                    <a:lstStyle/>
                    <a:p>
                      <a:r>
                        <a:rPr lang="en-US" sz="2000" kern="1200">
                          <a:solidFill>
                            <a:schemeClr val="dk1"/>
                          </a:solidFill>
                          <a:effectLst/>
                          <a:latin typeface="+mn-lt"/>
                          <a:ea typeface="+mn-ea"/>
                          <a:cs typeface="+mn-cs"/>
                        </a:rPr>
                        <a:t>“UCC-LEMA Meeting Form”</a:t>
                      </a:r>
                      <a:endParaRPr lang="ru-RU" sz="2000"/>
                    </a:p>
                  </a:txBody>
                  <a:tcPr anchor="ctr"/>
                </a:tc>
                <a:extLst>
                  <a:ext uri="{0D108BD9-81ED-4DB2-BD59-A6C34878D82A}">
                    <a16:rowId xmlns:a16="http://schemas.microsoft.com/office/drawing/2014/main" val="10002"/>
                  </a:ext>
                </a:extLst>
              </a:tr>
            </a:tbl>
          </a:graphicData>
        </a:graphic>
      </p:graphicFrame>
      <p:sp>
        <p:nvSpPr>
          <p:cNvPr id="6" name="Стрелка вправо 5"/>
          <p:cNvSpPr/>
          <p:nvPr/>
        </p:nvSpPr>
        <p:spPr>
          <a:xfrm>
            <a:off x="5709914" y="3440252"/>
            <a:ext cx="792088" cy="348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Roboto"/>
              <a:ea typeface="+mn-ea"/>
              <a:cs typeface="+mn-cs"/>
            </a:endParaRPr>
          </a:p>
        </p:txBody>
      </p:sp>
      <p:sp>
        <p:nvSpPr>
          <p:cNvPr id="9" name="Стрелка вправо 8"/>
          <p:cNvSpPr/>
          <p:nvPr/>
        </p:nvSpPr>
        <p:spPr>
          <a:xfrm>
            <a:off x="5689998" y="4303649"/>
            <a:ext cx="812004" cy="348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Roboto"/>
              <a:ea typeface="+mn-ea"/>
              <a:cs typeface="+mn-cs"/>
            </a:endParaRPr>
          </a:p>
        </p:txBody>
      </p:sp>
      <p:sp>
        <p:nvSpPr>
          <p:cNvPr id="10" name="Стрелка вправо 9"/>
          <p:cNvSpPr/>
          <p:nvPr/>
        </p:nvSpPr>
        <p:spPr>
          <a:xfrm>
            <a:off x="5689998" y="5312460"/>
            <a:ext cx="812004" cy="348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15043653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SESSION 4: INSARAG Steering Group Decisions on Key Items – </a:t>
            </a:r>
            <a:r>
              <a:rPr lang="en-US">
                <a:solidFill>
                  <a:schemeClr val="accent2">
                    <a:lumMod val="75000"/>
                  </a:schemeClr>
                </a:solidFill>
              </a:rPr>
              <a:t>UC Manual V2.0 </a:t>
            </a:r>
            <a:br>
              <a:rPr lang="en-US">
                <a:solidFill>
                  <a:schemeClr val="accent2">
                    <a:lumMod val="75000"/>
                  </a:schemeClr>
                </a:solidFill>
              </a:rPr>
            </a:br>
            <a:r>
              <a:rPr lang="en-US" sz="2400">
                <a:solidFill>
                  <a:schemeClr val="accent2"/>
                </a:solidFill>
              </a:rPr>
              <a:t>Endorsement</a:t>
            </a:r>
            <a:endParaRPr lang="en-US"/>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sp>
        <p:nvSpPr>
          <p:cNvPr id="8" name="Text Placeholder 3">
            <a:extLst>
              <a:ext uri="{FF2B5EF4-FFF2-40B4-BE49-F238E27FC236}">
                <a16:creationId xmlns:a16="http://schemas.microsoft.com/office/drawing/2014/main" id="{CD16F58C-077D-4919-8196-468A3947FD04}"/>
              </a:ext>
            </a:extLst>
          </p:cNvPr>
          <p:cNvSpPr txBox="1">
            <a:spLocks/>
          </p:cNvSpPr>
          <p:nvPr/>
        </p:nvSpPr>
        <p:spPr>
          <a:xfrm>
            <a:off x="622559" y="1934304"/>
            <a:ext cx="10853599" cy="414576"/>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a:ln>
                  <a:noFill/>
                </a:ln>
                <a:solidFill>
                  <a:srgbClr val="7FB6BA"/>
                </a:solidFill>
                <a:effectLst/>
                <a:uLnTx/>
                <a:uFillTx/>
                <a:latin typeface="Roboto"/>
                <a:ea typeface="+mn-ea"/>
                <a:cs typeface="+mn-cs"/>
              </a:rPr>
              <a:t>New Forms </a:t>
            </a:r>
          </a:p>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a:ln>
                  <a:noFill/>
                </a:ln>
                <a:solidFill>
                  <a:srgbClr val="7FB6BA"/>
                </a:solidFill>
                <a:effectLst/>
                <a:uLnTx/>
                <a:uFillTx/>
                <a:latin typeface="Roboto"/>
                <a:ea typeface="+mn-ea"/>
                <a:cs typeface="+mn-cs"/>
              </a:rPr>
              <a:t>in Volume III – Operational Field Guide </a:t>
            </a:r>
          </a:p>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endParaRPr kumimoji="0" lang="en-US" sz="2400" b="1" i="0" u="none" strike="noStrike" kern="1200" cap="none" spc="0" normalizeH="0" baseline="0" noProof="0">
              <a:ln>
                <a:noFill/>
              </a:ln>
              <a:solidFill>
                <a:srgbClr val="7FB6BA"/>
              </a:solidFill>
              <a:effectLst/>
              <a:uLnTx/>
              <a:uFillTx/>
              <a:latin typeface="Roboto"/>
              <a:ea typeface="+mn-ea"/>
              <a:cs typeface="+mn-cs"/>
            </a:endParaRPr>
          </a:p>
        </p:txBody>
      </p:sp>
      <p:pic>
        <p:nvPicPr>
          <p:cNvPr id="4" name="Рисунок 3"/>
          <p:cNvPicPr>
            <a:picLocks noChangeAspect="1"/>
          </p:cNvPicPr>
          <p:nvPr/>
        </p:nvPicPr>
        <p:blipFill rotWithShape="1">
          <a:blip r:embed="rId3"/>
          <a:srcRect t="21650" r="75078" b="16400"/>
          <a:stretch/>
        </p:blipFill>
        <p:spPr>
          <a:xfrm>
            <a:off x="6672064" y="1338156"/>
            <a:ext cx="3038710" cy="4248472"/>
          </a:xfrm>
          <a:prstGeom prst="rect">
            <a:avLst/>
          </a:prstGeom>
          <a:ln>
            <a:solidFill>
              <a:schemeClr val="accent6"/>
            </a:solidFill>
          </a:ln>
        </p:spPr>
      </p:pic>
      <p:pic>
        <p:nvPicPr>
          <p:cNvPr id="5" name="Рисунок 4"/>
          <p:cNvPicPr>
            <a:picLocks noChangeAspect="1"/>
          </p:cNvPicPr>
          <p:nvPr/>
        </p:nvPicPr>
        <p:blipFill rotWithShape="1">
          <a:blip r:embed="rId4"/>
          <a:srcRect t="21650" r="58269" b="6951"/>
          <a:stretch/>
        </p:blipFill>
        <p:spPr>
          <a:xfrm>
            <a:off x="7503528" y="2307652"/>
            <a:ext cx="4414491" cy="4248472"/>
          </a:xfrm>
          <a:prstGeom prst="rect">
            <a:avLst/>
          </a:prstGeom>
          <a:ln>
            <a:solidFill>
              <a:schemeClr val="tx1">
                <a:lumMod val="50000"/>
              </a:schemeClr>
            </a:solidFill>
          </a:ln>
        </p:spPr>
      </p:pic>
      <p:graphicFrame>
        <p:nvGraphicFramePr>
          <p:cNvPr id="9" name="Table 8">
            <a:extLst>
              <a:ext uri="{FF2B5EF4-FFF2-40B4-BE49-F238E27FC236}">
                <a16:creationId xmlns:a16="http://schemas.microsoft.com/office/drawing/2014/main" id="{C54E0895-2A03-064C-BE64-8993D0B87498}"/>
              </a:ext>
            </a:extLst>
          </p:cNvPr>
          <p:cNvGraphicFramePr>
            <a:graphicFrameLocks noGrp="1"/>
          </p:cNvGraphicFramePr>
          <p:nvPr/>
        </p:nvGraphicFramePr>
        <p:xfrm>
          <a:off x="669414" y="3230386"/>
          <a:ext cx="5438756" cy="1936979"/>
        </p:xfrm>
        <a:graphic>
          <a:graphicData uri="http://schemas.openxmlformats.org/drawingml/2006/table">
            <a:tbl>
              <a:tblPr>
                <a:tableStyleId>{5C22544A-7EE6-4342-B048-85BDC9FD1C3A}</a:tableStyleId>
              </a:tblPr>
              <a:tblGrid>
                <a:gridCol w="5438756">
                  <a:extLst>
                    <a:ext uri="{9D8B030D-6E8A-4147-A177-3AD203B41FA5}">
                      <a16:colId xmlns:a16="http://schemas.microsoft.com/office/drawing/2014/main" val="1939315240"/>
                    </a:ext>
                  </a:extLst>
                </a:gridCol>
              </a:tblGrid>
              <a:tr h="928867">
                <a:tc>
                  <a:txBody>
                    <a:bodyPr/>
                    <a:lstStyle/>
                    <a:p>
                      <a:pPr marL="0" indent="0">
                        <a:buFont typeface="Arial" panose="020B0604020202020204" pitchFamily="34" charset="0"/>
                        <a:buNone/>
                      </a:pPr>
                      <a:r>
                        <a:rPr lang="en-US" sz="2000"/>
                        <a:t>RDC-Entry Point Authority Meeting Form</a:t>
                      </a:r>
                    </a:p>
                  </a:txBody>
                  <a:tcPr anchor="ctr"/>
                </a:tc>
                <a:extLst>
                  <a:ext uri="{0D108BD9-81ED-4DB2-BD59-A6C34878D82A}">
                    <a16:rowId xmlns:a16="http://schemas.microsoft.com/office/drawing/2014/main" val="3960424399"/>
                  </a:ext>
                </a:extLst>
              </a:tr>
              <a:tr h="1008112">
                <a:tc>
                  <a:txBody>
                    <a:bodyPr/>
                    <a:lstStyle/>
                    <a:p>
                      <a:pPr marL="0" indent="0">
                        <a:buFont typeface="Arial" panose="020B0604020202020204" pitchFamily="34" charset="0"/>
                        <a:buNone/>
                      </a:pPr>
                      <a:r>
                        <a:rPr lang="en-US" sz="2000"/>
                        <a:t>UCC Teams’ Assignment Plan </a:t>
                      </a:r>
                    </a:p>
                  </a:txBody>
                  <a:tcPr anchor="ctr"/>
                </a:tc>
                <a:extLst>
                  <a:ext uri="{0D108BD9-81ED-4DB2-BD59-A6C34878D82A}">
                    <a16:rowId xmlns:a16="http://schemas.microsoft.com/office/drawing/2014/main" val="2103743014"/>
                  </a:ext>
                </a:extLst>
              </a:tr>
            </a:tbl>
          </a:graphicData>
        </a:graphic>
      </p:graphicFrame>
    </p:spTree>
    <p:extLst>
      <p:ext uri="{BB962C8B-B14F-4D97-AF65-F5344CB8AC3E}">
        <p14:creationId xmlns:p14="http://schemas.microsoft.com/office/powerpoint/2010/main" val="917358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D02A3-8CE5-479B-8C0D-469EB45735EC}"/>
              </a:ext>
            </a:extLst>
          </p:cNvPr>
          <p:cNvSpPr>
            <a:spLocks noGrp="1"/>
          </p:cNvSpPr>
          <p:nvPr>
            <p:ph type="title"/>
          </p:nvPr>
        </p:nvSpPr>
        <p:spPr>
          <a:xfrm>
            <a:off x="609600" y="488917"/>
            <a:ext cx="10274910" cy="443198"/>
          </a:xfrm>
        </p:spPr>
        <p:txBody>
          <a:bodyPr/>
          <a:lstStyle/>
          <a:p>
            <a:r>
              <a:rPr lang="en-US">
                <a:ea typeface="Roboto"/>
              </a:rPr>
              <a:t>2. 2022 Global Work Plan Highlights</a:t>
            </a:r>
            <a:endParaRPr lang="en-US"/>
          </a:p>
        </p:txBody>
      </p:sp>
      <p:sp>
        <p:nvSpPr>
          <p:cNvPr id="4" name="SmartArt Placeholder 3">
            <a:extLst>
              <a:ext uri="{FF2B5EF4-FFF2-40B4-BE49-F238E27FC236}">
                <a16:creationId xmlns:a16="http://schemas.microsoft.com/office/drawing/2014/main" id="{C76DD7C5-B355-4011-80D6-B916546BDBAF}"/>
              </a:ext>
            </a:extLst>
          </p:cNvPr>
          <p:cNvSpPr>
            <a:spLocks noGrp="1"/>
          </p:cNvSpPr>
          <p:nvPr>
            <p:ph type="dgm" sz="quarter" idx="12"/>
          </p:nvPr>
        </p:nvSpPr>
        <p:spPr>
          <a:xfrm>
            <a:off x="609600" y="969597"/>
            <a:ext cx="1371600" cy="45719"/>
          </a:xfrm>
        </p:spPr>
      </p:sp>
      <p:sp>
        <p:nvSpPr>
          <p:cNvPr id="6" name="TextBox 5">
            <a:extLst>
              <a:ext uri="{FF2B5EF4-FFF2-40B4-BE49-F238E27FC236}">
                <a16:creationId xmlns:a16="http://schemas.microsoft.com/office/drawing/2014/main" id="{D3EBFADE-5A06-4FD9-80B0-3631B6403672}"/>
              </a:ext>
            </a:extLst>
          </p:cNvPr>
          <p:cNvSpPr txBox="1"/>
          <p:nvPr/>
        </p:nvSpPr>
        <p:spPr>
          <a:xfrm>
            <a:off x="609600" y="1666389"/>
            <a:ext cx="9950896" cy="5067541"/>
          </a:xfrm>
          <a:prstGeom prst="rect">
            <a:avLst/>
          </a:prstGeom>
          <a:noFill/>
        </p:spPr>
        <p:txBody>
          <a:bodyPr wrap="square" lIns="91440" tIns="45720" rIns="91440" bIns="45720" rtlCol="0" anchor="t">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5A5A5A"/>
                </a:solidFill>
                <a:effectLst/>
                <a:uLnTx/>
                <a:uFillTx/>
                <a:latin typeface="Roboto"/>
                <a:ea typeface="Roboto"/>
                <a:cs typeface="Arial"/>
              </a:rPr>
              <a:t>IEC/Rs : 5 IECs, 6 IERs (7 in the last quarter of 2022!)</a:t>
            </a:r>
            <a:endParaRPr kumimoji="0" lang="en-US" sz="2400" b="0" i="0" u="none" strike="noStrike" kern="1200" cap="none" spc="0" normalizeH="0" baseline="0" noProof="0">
              <a:ln>
                <a:noFill/>
              </a:ln>
              <a:solidFill>
                <a:srgbClr val="5A5A5A"/>
              </a:solidFill>
              <a:effectLst/>
              <a:uLnTx/>
              <a:uFillTx/>
              <a:latin typeface="Roboto"/>
              <a:ea typeface="Roboto"/>
              <a:cs typeface="Arial"/>
            </a:endParaRPr>
          </a:p>
          <a:p>
            <a:pPr marR="0" lvl="0" algn="just" defTabSz="914400" rtl="0" eaLnBrk="1" fontAlgn="auto" latinLnBrk="0" hangingPunct="1">
              <a:spcBef>
                <a:spcPts val="0"/>
              </a:spcBef>
              <a:spcAft>
                <a:spcPts val="0"/>
              </a:spcAft>
              <a:buClrTx/>
              <a:buSzTx/>
              <a:tabLst/>
              <a:defRPr/>
            </a:pPr>
            <a:r>
              <a:rPr kumimoji="0" lang="en-GB" sz="1800" b="0" i="0" u="none" strike="noStrike" kern="1200" cap="none" spc="0" normalizeH="0" baseline="0" noProof="0">
                <a:ln>
                  <a:noFill/>
                </a:ln>
                <a:solidFill>
                  <a:srgbClr val="5A5A5A"/>
                </a:solidFill>
                <a:effectLst/>
                <a:uLnTx/>
                <a:uFillTx/>
                <a:latin typeface="Roboto"/>
                <a:ea typeface="Roboto"/>
                <a:cs typeface="Arial"/>
              </a:rPr>
              <a:t>	(In chronological order IECs: Tunisia, Turkey (GEA), United Kingdom (SARAID), 	Azerbaijan, Cyprus, Saudi Arabia, IERs: United States, New Zealand, Armenia, Japan, 	Estonia)</a:t>
            </a:r>
            <a:endParaRPr lang="en-GB" sz="1800" b="0" i="0" u="none" strike="noStrike" kern="1200" cap="none" spc="0" normalizeH="0" baseline="0" noProof="0">
              <a:ln>
                <a:noFill/>
              </a:ln>
              <a:solidFill>
                <a:srgbClr val="5A5A5A"/>
              </a:solidFill>
              <a:effectLst/>
              <a:uLnTx/>
              <a:uFillTx/>
              <a:latin typeface="Roboto"/>
              <a:ea typeface="Roboto"/>
              <a:cs typeface="Arial"/>
            </a:endParaRP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5A5A5A"/>
                </a:solidFill>
                <a:effectLst/>
                <a:uLnTx/>
                <a:uFillTx/>
                <a:latin typeface="Roboto"/>
                <a:ea typeface="Roboto"/>
                <a:cs typeface="Arial"/>
              </a:rPr>
              <a:t>EREs:</a:t>
            </a:r>
            <a:r>
              <a:rPr kumimoji="0" lang="en-GB" sz="2400" b="0" i="0" u="none" strike="noStrike" kern="1200" cap="none" spc="0" normalizeH="0" baseline="0" noProof="0">
                <a:ln>
                  <a:noFill/>
                </a:ln>
                <a:solidFill>
                  <a:srgbClr val="5A5A5A"/>
                </a:solidFill>
                <a:effectLst/>
                <a:uLnTx/>
                <a:uFillTx/>
                <a:latin typeface="Roboto"/>
                <a:ea typeface="Roboto"/>
                <a:cs typeface="Arial"/>
              </a:rPr>
              <a:t> Indonesia (hybrid</a:t>
            </a:r>
            <a:r>
              <a:rPr lang="en-GB" sz="2400">
                <a:solidFill>
                  <a:srgbClr val="5A5A5A"/>
                </a:solidFill>
                <a:latin typeface="Roboto"/>
                <a:ea typeface="Roboto"/>
                <a:cs typeface="Arial"/>
              </a:rPr>
              <a:t>),</a:t>
            </a:r>
            <a:r>
              <a:rPr kumimoji="0" lang="en-GB" sz="2400" b="0" i="0" u="none" strike="noStrike" kern="1200" cap="none" spc="0" normalizeH="0" baseline="0" noProof="0">
                <a:ln>
                  <a:noFill/>
                </a:ln>
                <a:solidFill>
                  <a:srgbClr val="5A5A5A"/>
                </a:solidFill>
                <a:effectLst/>
                <a:uLnTx/>
                <a:uFillTx/>
                <a:latin typeface="Roboto"/>
                <a:ea typeface="Roboto"/>
                <a:cs typeface="Arial"/>
              </a:rPr>
              <a:t> Turkey, Americas (hybrid – location TBC)</a:t>
            </a:r>
            <a:endParaRPr lang="en-GB" sz="2400" b="0" i="0" u="none" strike="noStrike" kern="1200" cap="none" spc="0" normalizeH="0" baseline="0" noProof="0">
              <a:ln>
                <a:noFill/>
              </a:ln>
              <a:solidFill>
                <a:srgbClr val="5A5A5A"/>
              </a:solidFill>
              <a:effectLst/>
              <a:uLnTx/>
              <a:uFillTx/>
              <a:latin typeface="Roboto"/>
              <a:ea typeface="Roboto"/>
              <a:cs typeface="Arial"/>
            </a:endParaRPr>
          </a:p>
          <a:p>
            <a:pPr marL="342900" indent="-342900" algn="just">
              <a:lnSpc>
                <a:spcPct val="150000"/>
              </a:lnSpc>
              <a:buFont typeface="Arial" panose="020B0604020202020204" pitchFamily="34" charset="0"/>
              <a:buChar char="•"/>
              <a:defRPr/>
            </a:pPr>
            <a:r>
              <a:rPr kumimoji="0" lang="en-GB" sz="2400" b="1" i="0" u="none" strike="noStrike" kern="1200" cap="none" spc="0" normalizeH="0" baseline="0" noProof="0">
                <a:ln>
                  <a:noFill/>
                </a:ln>
                <a:solidFill>
                  <a:srgbClr val="5A5A5A"/>
                </a:solidFill>
                <a:effectLst/>
                <a:uLnTx/>
                <a:uFillTx/>
                <a:latin typeface="Roboto"/>
                <a:ea typeface="Roboto"/>
                <a:cs typeface="Arial"/>
              </a:rPr>
              <a:t>UC </a:t>
            </a:r>
            <a:r>
              <a:rPr lang="en-GB" sz="2400" b="1" err="1">
                <a:solidFill>
                  <a:srgbClr val="5A5A5A"/>
                </a:solidFill>
                <a:latin typeface="Roboto"/>
                <a:ea typeface="Roboto"/>
                <a:cs typeface="Arial"/>
              </a:rPr>
              <a:t>ToT</a:t>
            </a:r>
            <a:r>
              <a:rPr lang="en-GB" sz="2400" b="1">
                <a:solidFill>
                  <a:srgbClr val="5A5A5A"/>
                </a:solidFill>
                <a:latin typeface="Roboto"/>
                <a:ea typeface="Roboto"/>
                <a:cs typeface="Arial"/>
              </a:rPr>
              <a:t> </a:t>
            </a:r>
            <a:r>
              <a:rPr kumimoji="0" lang="en-GB" sz="2400" b="1" i="0" u="none" strike="noStrike" kern="1200" cap="none" spc="0" normalizeH="0" baseline="0" noProof="0">
                <a:ln>
                  <a:noFill/>
                </a:ln>
                <a:solidFill>
                  <a:srgbClr val="5A5A5A"/>
                </a:solidFill>
                <a:effectLst/>
                <a:uLnTx/>
                <a:uFillTx/>
                <a:latin typeface="Roboto"/>
                <a:ea typeface="Roboto"/>
                <a:cs typeface="Arial"/>
              </a:rPr>
              <a:t>(and ICMS)</a:t>
            </a:r>
            <a:r>
              <a:rPr lang="en-GB" sz="2400" b="1">
                <a:solidFill>
                  <a:srgbClr val="5A5A5A"/>
                </a:solidFill>
                <a:latin typeface="Roboto"/>
                <a:ea typeface="Roboto"/>
                <a:cs typeface="Arial"/>
              </a:rPr>
              <a:t> </a:t>
            </a:r>
            <a:r>
              <a:rPr kumimoji="0" lang="en-GB" sz="2400" b="1" i="0" u="none" strike="noStrike" kern="1200" cap="none" spc="0" normalizeH="0" baseline="0" noProof="0">
                <a:ln>
                  <a:noFill/>
                </a:ln>
                <a:solidFill>
                  <a:srgbClr val="5A5A5A"/>
                </a:solidFill>
                <a:effectLst/>
                <a:uLnTx/>
                <a:uFillTx/>
                <a:latin typeface="Roboto"/>
                <a:ea typeface="Roboto"/>
                <a:cs typeface="Arial"/>
              </a:rPr>
              <a:t>Training</a:t>
            </a:r>
            <a:r>
              <a:rPr kumimoji="0" lang="en-GB" sz="2400" b="0" i="0" u="none" strike="noStrike" kern="1200" cap="none" spc="0" normalizeH="0" baseline="0" noProof="0">
                <a:ln>
                  <a:noFill/>
                </a:ln>
                <a:solidFill>
                  <a:srgbClr val="5A5A5A"/>
                </a:solidFill>
                <a:effectLst/>
                <a:uLnTx/>
                <a:uFillTx/>
                <a:latin typeface="Roboto"/>
                <a:ea typeface="Roboto"/>
                <a:cs typeface="Arial"/>
              </a:rPr>
              <a:t> in Iceland</a:t>
            </a:r>
            <a:r>
              <a:rPr lang="en-GB" sz="2400">
                <a:solidFill>
                  <a:srgbClr val="5A5A5A"/>
                </a:solidFill>
                <a:latin typeface="Roboto"/>
                <a:ea typeface="Roboto"/>
                <a:cs typeface="Arial"/>
              </a:rPr>
              <a:t> in September</a:t>
            </a:r>
            <a:endParaRPr lang="en-GB" sz="2400" b="0" i="0" u="none" strike="noStrike" kern="1200" cap="none" spc="0" normalizeH="0" baseline="0" noProof="0">
              <a:ln>
                <a:noFill/>
              </a:ln>
              <a:solidFill>
                <a:srgbClr val="5A5A5A"/>
              </a:solidFill>
              <a:effectLst/>
              <a:uLnTx/>
              <a:uFillTx/>
              <a:latin typeface="Roboto"/>
              <a:ea typeface="Roboto"/>
              <a:cs typeface="Arial"/>
            </a:endParaRPr>
          </a:p>
          <a:p>
            <a:pPr marL="342900" indent="-342900" algn="just">
              <a:lnSpc>
                <a:spcPct val="150000"/>
              </a:lnSpc>
              <a:buFont typeface="Arial" panose="020B0604020202020204" pitchFamily="34" charset="0"/>
              <a:buChar char="•"/>
              <a:defRPr/>
            </a:pPr>
            <a:r>
              <a:rPr lang="en-GB" sz="2400" b="1">
                <a:solidFill>
                  <a:srgbClr val="5A5A5A"/>
                </a:solidFill>
                <a:latin typeface="Roboto"/>
                <a:ea typeface="Roboto"/>
                <a:cs typeface="Arial"/>
              </a:rPr>
              <a:t>IEC/R Leadership Course </a:t>
            </a:r>
            <a:r>
              <a:rPr lang="en-GB" sz="2400">
                <a:solidFill>
                  <a:srgbClr val="5A5A5A"/>
                </a:solidFill>
                <a:latin typeface="Roboto"/>
                <a:ea typeface="Roboto"/>
                <a:cs typeface="Arial"/>
              </a:rPr>
              <a:t>in Jan 2023 in the Netherlands</a:t>
            </a:r>
          </a:p>
          <a:p>
            <a:pPr marL="342900" indent="-342900" algn="just">
              <a:lnSpc>
                <a:spcPct val="150000"/>
              </a:lnSpc>
              <a:buFont typeface="Arial" panose="020B0604020202020204" pitchFamily="34" charset="0"/>
              <a:buChar char="•"/>
              <a:defRPr/>
            </a:pPr>
            <a:endParaRPr lang="en-US" sz="2400" i="0" u="none" strike="noStrike" kern="1200" cap="none" spc="0" normalizeH="0" baseline="0" noProof="0">
              <a:ln>
                <a:noFill/>
              </a:ln>
              <a:solidFill>
                <a:srgbClr val="5A5A5A"/>
              </a:solidFill>
              <a:effectLst/>
              <a:uLnTx/>
              <a:uFillTx/>
              <a:latin typeface="Roboto"/>
              <a:ea typeface="Roboto"/>
              <a:cs typeface="Arial"/>
            </a:endParaRPr>
          </a:p>
          <a:p>
            <a:pPr marL="342900" indent="-342900" algn="just">
              <a:lnSpc>
                <a:spcPct val="150000"/>
              </a:lnSpc>
              <a:buFont typeface="Arial" panose="020B0604020202020204" pitchFamily="34" charset="0"/>
              <a:buChar char="•"/>
              <a:defRPr/>
            </a:pPr>
            <a:endParaRPr lang="en-GB" sz="2400" i="0" u="none" strike="noStrike" kern="1200" cap="none" spc="0" normalizeH="0" baseline="0" noProof="0">
              <a:ln>
                <a:noFill/>
              </a:ln>
              <a:solidFill>
                <a:srgbClr val="5A5A5A"/>
              </a:solidFill>
              <a:effectLst/>
              <a:uLnTx/>
              <a:uFillTx/>
              <a:latin typeface="Roboto"/>
              <a:ea typeface="Roboto"/>
              <a:cs typeface="Arial"/>
            </a:endParaRPr>
          </a:p>
          <a:p>
            <a:pPr marL="0" marR="0" lvl="0" indent="0" algn="just" defTabSz="914400" rtl="0" eaLnBrk="1" fontAlgn="auto" latinLnBrk="0" hangingPunct="1">
              <a:lnSpc>
                <a:spcPct val="114999"/>
              </a:lnSpc>
              <a:spcBef>
                <a:spcPts val="0"/>
              </a:spcBef>
              <a:spcAft>
                <a:spcPts val="0"/>
              </a:spcAft>
              <a:buClrTx/>
              <a:buSzTx/>
              <a:buFontTx/>
              <a:buNone/>
              <a:tabLst/>
              <a:defRPr/>
            </a:pPr>
            <a:endParaRPr lang="en-GB" sz="2400" i="0" u="none" strike="noStrike" kern="1200" cap="none" spc="0" normalizeH="0" baseline="0" noProof="0">
              <a:ln>
                <a:noFill/>
              </a:ln>
              <a:solidFill>
                <a:srgbClr val="5A5A5A"/>
              </a:solidFill>
              <a:effectLst/>
              <a:uLnTx/>
              <a:uFillTx/>
              <a:latin typeface="Roboto"/>
              <a:ea typeface="Roboto"/>
              <a:cs typeface="Arial"/>
            </a:endParaRPr>
          </a:p>
          <a:p>
            <a:pPr algn="just">
              <a:lnSpc>
                <a:spcPct val="114999"/>
              </a:lnSpc>
              <a:defRPr/>
            </a:pPr>
            <a:endParaRPr lang="en-GB" sz="2400" b="1">
              <a:solidFill>
                <a:srgbClr val="5A5A5A"/>
              </a:solidFill>
              <a:highlight>
                <a:srgbClr val="FFFF00"/>
              </a:highlight>
              <a:latin typeface="Roboto"/>
              <a:ea typeface="Roboto"/>
              <a:cs typeface="Arial"/>
            </a:endParaRPr>
          </a:p>
        </p:txBody>
      </p:sp>
      <p:sp>
        <p:nvSpPr>
          <p:cNvPr id="9" name="TextBox 8">
            <a:extLst>
              <a:ext uri="{FF2B5EF4-FFF2-40B4-BE49-F238E27FC236}">
                <a16:creationId xmlns:a16="http://schemas.microsoft.com/office/drawing/2014/main" id="{5F90EA9E-6F05-4185-BE0F-88582A7C20EB}"/>
              </a:ext>
            </a:extLst>
          </p:cNvPr>
          <p:cNvSpPr txBox="1"/>
          <p:nvPr/>
        </p:nvSpPr>
        <p:spPr>
          <a:xfrm>
            <a:off x="609600" y="1178563"/>
            <a:ext cx="6096000" cy="487826"/>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14999"/>
              </a:lnSpc>
              <a:spcBef>
                <a:spcPts val="0"/>
              </a:spcBef>
              <a:spcAft>
                <a:spcPts val="0"/>
              </a:spcAft>
              <a:buClrTx/>
              <a:buSzTx/>
              <a:buFontTx/>
              <a:buNone/>
              <a:tabLst/>
              <a:defRPr/>
            </a:pPr>
            <a:r>
              <a:rPr lang="en-GB" sz="2400" b="1">
                <a:solidFill>
                  <a:srgbClr val="418FDE"/>
                </a:solidFill>
                <a:latin typeface="Roboto"/>
                <a:ea typeface="Roboto"/>
                <a:cs typeface="Arial"/>
              </a:rPr>
              <a:t>Technical</a:t>
            </a:r>
            <a:r>
              <a:rPr kumimoji="0" lang="en-GB" sz="2400" b="1" i="0" u="none" strike="noStrike" kern="1200" cap="none" spc="0" normalizeH="0" baseline="0" noProof="0">
                <a:ln>
                  <a:noFill/>
                </a:ln>
                <a:solidFill>
                  <a:srgbClr val="418FDE"/>
                </a:solidFill>
                <a:effectLst/>
                <a:uLnTx/>
                <a:uFillTx/>
                <a:latin typeface="Roboto"/>
                <a:ea typeface="Roboto"/>
                <a:cs typeface="Arial"/>
              </a:rPr>
              <a:t> Meetings and Trainings:</a:t>
            </a:r>
            <a:endParaRPr kumimoji="0" lang="en-US" sz="2400" b="0" i="0" u="none" strike="noStrike" kern="1200" cap="none" spc="0" normalizeH="0" baseline="0" noProof="0">
              <a:ln>
                <a:noFill/>
              </a:ln>
              <a:solidFill>
                <a:srgbClr val="418FDE"/>
              </a:solidFill>
              <a:effectLst/>
              <a:uLnTx/>
              <a:uFillTx/>
              <a:latin typeface="Roboto"/>
              <a:ea typeface="Roboto"/>
              <a:cs typeface="Arial"/>
            </a:endParaRPr>
          </a:p>
        </p:txBody>
      </p:sp>
    </p:spTree>
    <p:extLst>
      <p:ext uri="{BB962C8B-B14F-4D97-AF65-F5344CB8AC3E}">
        <p14:creationId xmlns:p14="http://schemas.microsoft.com/office/powerpoint/2010/main" val="12748662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SESSION 4: INSARAG Steering Group Decisions on Key Items – </a:t>
            </a:r>
            <a:r>
              <a:rPr lang="en-US">
                <a:solidFill>
                  <a:schemeClr val="accent2">
                    <a:lumMod val="75000"/>
                  </a:schemeClr>
                </a:solidFill>
              </a:rPr>
              <a:t>UC Manual V2.0 </a:t>
            </a:r>
            <a:br>
              <a:rPr lang="en-US">
                <a:solidFill>
                  <a:schemeClr val="accent2">
                    <a:lumMod val="75000"/>
                  </a:schemeClr>
                </a:solidFill>
              </a:rPr>
            </a:br>
            <a:r>
              <a:rPr lang="en-US" sz="2400">
                <a:solidFill>
                  <a:schemeClr val="accent2"/>
                </a:solidFill>
              </a:rPr>
              <a:t>Endorsement</a:t>
            </a:r>
            <a:endParaRPr lang="en-US"/>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sp>
        <p:nvSpPr>
          <p:cNvPr id="2" name="TextBox 1"/>
          <p:cNvSpPr txBox="1"/>
          <p:nvPr/>
        </p:nvSpPr>
        <p:spPr>
          <a:xfrm>
            <a:off x="609600" y="2366611"/>
            <a:ext cx="11582400"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A5A5A"/>
                </a:solidFill>
                <a:effectLst/>
                <a:uLnTx/>
                <a:uFillTx/>
                <a:latin typeface="Roboto"/>
                <a:ea typeface="+mn-ea"/>
                <a:cs typeface="+mn-cs"/>
              </a:rPr>
              <a:t>The Handbook is written so that you learn the coordination system regardless of tools – first learn </a:t>
            </a:r>
            <a:r>
              <a:rPr kumimoji="0" lang="en-US" sz="2400" b="1" i="0" u="none" strike="noStrike" kern="1200" cap="none" spc="0" normalizeH="0" baseline="0" noProof="0">
                <a:ln>
                  <a:noFill/>
                </a:ln>
                <a:solidFill>
                  <a:srgbClr val="5A5A5A"/>
                </a:solidFill>
                <a:effectLst/>
                <a:uLnTx/>
                <a:uFillTx/>
                <a:latin typeface="Roboto"/>
                <a:ea typeface="+mn-ea"/>
                <a:cs typeface="+mn-cs"/>
              </a:rPr>
              <a:t>what</a:t>
            </a:r>
            <a:r>
              <a:rPr kumimoji="0" lang="en-US" sz="2400" b="0" i="0" u="none" strike="noStrike" kern="1200" cap="none" spc="0" normalizeH="0" baseline="0" noProof="0">
                <a:ln>
                  <a:noFill/>
                </a:ln>
                <a:solidFill>
                  <a:srgbClr val="5A5A5A"/>
                </a:solidFill>
                <a:effectLst/>
                <a:uLnTx/>
                <a:uFillTx/>
                <a:latin typeface="Roboto"/>
                <a:ea typeface="+mn-ea"/>
                <a:cs typeface="+mn-cs"/>
              </a:rPr>
              <a:t> to do and then look at options on </a:t>
            </a:r>
            <a:r>
              <a:rPr kumimoji="0" lang="en-US" sz="2400" b="1" i="0" u="none" strike="noStrike" kern="1200" cap="none" spc="0" normalizeH="0" baseline="0" noProof="0">
                <a:ln>
                  <a:noFill/>
                </a:ln>
                <a:solidFill>
                  <a:srgbClr val="5A5A5A"/>
                </a:solidFill>
                <a:effectLst/>
                <a:uLnTx/>
                <a:uFillTx/>
                <a:latin typeface="Roboto"/>
                <a:ea typeface="+mn-ea"/>
                <a:cs typeface="+mn-cs"/>
              </a:rPr>
              <a:t>how.</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5A5A5A"/>
              </a:solidFill>
              <a:effectLst/>
              <a:uLnTx/>
              <a:uFillTx/>
              <a:latin typeface="Roboto"/>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A5A5A"/>
                </a:solidFill>
                <a:effectLst/>
                <a:uLnTx/>
                <a:uFillTx/>
                <a:latin typeface="Roboto"/>
                <a:ea typeface="+mn-ea"/>
                <a:cs typeface="+mn-cs"/>
              </a:rPr>
              <a:t>You learn about the system (sections 2-4), then you can apply software (5)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0" u="none" strike="noStrike" kern="1200" cap="none" spc="0" normalizeH="0" baseline="0" noProof="0">
              <a:ln>
                <a:noFill/>
              </a:ln>
              <a:solidFill>
                <a:srgbClr val="5A5A5A"/>
              </a:solidFill>
              <a:effectLst/>
              <a:uLnTx/>
              <a:uFillTx/>
              <a:latin typeface="Roboto"/>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A5A5A"/>
                </a:solidFill>
                <a:effectLst/>
                <a:uLnTx/>
                <a:uFillTx/>
                <a:latin typeface="Roboto"/>
                <a:ea typeface="+mn-ea"/>
                <a:cs typeface="+mn-cs"/>
              </a:rPr>
              <a:t>ICMS in intentionally only addressed in one section so you don’t need to look all over the Handbook to find it.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5A5A5A"/>
              </a:solidFill>
              <a:effectLst/>
              <a:uLnTx/>
              <a:uFillTx/>
              <a:latin typeface="Roboto"/>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5A5A5A"/>
                </a:solidFill>
                <a:effectLst/>
                <a:uLnTx/>
                <a:uFillTx/>
                <a:latin typeface="Roboto"/>
                <a:ea typeface="+mn-ea"/>
                <a:cs typeface="+mn-cs"/>
              </a:rPr>
              <a:t>Making updates on ICMS information is easy,  only have to change section 5.</a:t>
            </a:r>
          </a:p>
        </p:txBody>
      </p:sp>
      <p:sp>
        <p:nvSpPr>
          <p:cNvPr id="5" name="Rectangle 4">
            <a:extLst>
              <a:ext uri="{FF2B5EF4-FFF2-40B4-BE49-F238E27FC236}">
                <a16:creationId xmlns:a16="http://schemas.microsoft.com/office/drawing/2014/main" id="{BFB7B578-3CBD-D545-8C2D-6D0EBA7B2884}"/>
              </a:ext>
            </a:extLst>
          </p:cNvPr>
          <p:cNvSpPr/>
          <p:nvPr/>
        </p:nvSpPr>
        <p:spPr>
          <a:xfrm>
            <a:off x="609600" y="1752573"/>
            <a:ext cx="333617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FB6BA"/>
                </a:solidFill>
                <a:effectLst/>
                <a:uLnTx/>
                <a:uFillTx/>
                <a:latin typeface="Roboto"/>
                <a:ea typeface="+mn-ea"/>
                <a:cs typeface="+mn-cs"/>
              </a:rPr>
              <a:t>How ICMS was added </a:t>
            </a:r>
          </a:p>
        </p:txBody>
      </p:sp>
    </p:spTree>
    <p:extLst>
      <p:ext uri="{BB962C8B-B14F-4D97-AF65-F5344CB8AC3E}">
        <p14:creationId xmlns:p14="http://schemas.microsoft.com/office/powerpoint/2010/main" val="14046750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Plate Tectonics: What Makes It Go? | Wickersham's Conscience">
            <a:extLst>
              <a:ext uri="{FF2B5EF4-FFF2-40B4-BE49-F238E27FC236}">
                <a16:creationId xmlns:a16="http://schemas.microsoft.com/office/drawing/2014/main" id="{8773A23E-0E7B-B94E-9FFF-A3C4CF9FA3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2245" y="1149471"/>
            <a:ext cx="3582999" cy="526839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SESSION 4: INSARAG Steering Group Decisions on Key Items – </a:t>
            </a:r>
            <a:r>
              <a:rPr lang="en-US">
                <a:solidFill>
                  <a:schemeClr val="accent2">
                    <a:lumMod val="75000"/>
                  </a:schemeClr>
                </a:solidFill>
              </a:rPr>
              <a:t>UC Manual V2.0 </a:t>
            </a:r>
            <a:br>
              <a:rPr lang="en-US">
                <a:solidFill>
                  <a:schemeClr val="accent2">
                    <a:lumMod val="75000"/>
                  </a:schemeClr>
                </a:solidFill>
              </a:rPr>
            </a:br>
            <a:r>
              <a:rPr lang="en-US" sz="2400">
                <a:solidFill>
                  <a:schemeClr val="accent2"/>
                </a:solidFill>
              </a:rPr>
              <a:t>Endorsement</a:t>
            </a:r>
            <a:endParaRPr lang="en-US"/>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sp>
        <p:nvSpPr>
          <p:cNvPr id="2" name="TextBox 1"/>
          <p:cNvSpPr txBox="1"/>
          <p:nvPr/>
        </p:nvSpPr>
        <p:spPr>
          <a:xfrm>
            <a:off x="609600" y="2366611"/>
            <a:ext cx="11582400" cy="267765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s-IS" sz="2400" b="0" i="0" u="none" strike="noStrike" kern="1200" cap="none" spc="0" normalizeH="0" baseline="0" noProof="0">
                <a:ln>
                  <a:noFill/>
                </a:ln>
                <a:solidFill>
                  <a:srgbClr val="5A5A5A"/>
                </a:solidFill>
                <a:effectLst/>
                <a:uLnTx/>
                <a:uFillTx/>
                <a:latin typeface="Roboto"/>
                <a:ea typeface="+mn-ea"/>
                <a:cs typeface="+mn-cs"/>
              </a:rPr>
              <a:t>For the AEME region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s-IS" sz="2400" b="0" i="0" u="none" strike="noStrike" kern="1200" cap="none" spc="0" normalizeH="0" baseline="0" noProof="0">
              <a:ln>
                <a:noFill/>
              </a:ln>
              <a:solidFill>
                <a:srgbClr val="5A5A5A"/>
              </a:solidFill>
              <a:effectLst/>
              <a:uLnTx/>
              <a:uFillTx/>
              <a:latin typeface="Roboto"/>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s-IS" sz="2400" b="0" i="0" u="none" strike="noStrike" kern="1200" cap="none" spc="0" normalizeH="0" baseline="0" noProof="0">
                <a:ln>
                  <a:noFill/>
                </a:ln>
                <a:solidFill>
                  <a:srgbClr val="5A5A5A"/>
                </a:solidFill>
                <a:effectLst/>
                <a:uLnTx/>
                <a:uFillTx/>
                <a:latin typeface="Roboto"/>
                <a:ea typeface="+mn-ea"/>
                <a:cs typeface="+mn-cs"/>
              </a:rPr>
              <a:t>19th – 23rd September 2022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s-IS" sz="2400" b="0" i="0" u="none" strike="noStrike" kern="1200" cap="none" spc="0" normalizeH="0" baseline="0" noProof="0">
              <a:ln>
                <a:noFill/>
              </a:ln>
              <a:solidFill>
                <a:srgbClr val="5A5A5A"/>
              </a:solidFill>
              <a:effectLst/>
              <a:uLnTx/>
              <a:uFillTx/>
              <a:latin typeface="Roboto"/>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s-IS" sz="2400" b="0" i="0" u="none" strike="noStrike" kern="1200" cap="none" spc="0" normalizeH="0" baseline="0" noProof="0">
                <a:ln>
                  <a:noFill/>
                </a:ln>
                <a:solidFill>
                  <a:srgbClr val="5A5A5A"/>
                </a:solidFill>
                <a:effectLst/>
                <a:uLnTx/>
                <a:uFillTx/>
                <a:latin typeface="Roboto"/>
                <a:ea typeface="+mn-ea"/>
                <a:cs typeface="+mn-cs"/>
              </a:rPr>
              <a:t>Iceland, town of Selfoss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s-IS" sz="2400" b="0" i="0" u="none" strike="noStrike" kern="1200" cap="none" spc="0" normalizeH="0" baseline="0" noProof="0">
              <a:ln>
                <a:noFill/>
              </a:ln>
              <a:solidFill>
                <a:srgbClr val="5A5A5A"/>
              </a:solidFill>
              <a:effectLst/>
              <a:uLnTx/>
              <a:uFillTx/>
              <a:latin typeface="Roboto"/>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s-IS" sz="2400" b="0" i="0" u="none" strike="noStrike" kern="1200" cap="none" spc="0" normalizeH="0" baseline="0" noProof="0">
                <a:ln>
                  <a:noFill/>
                </a:ln>
                <a:solidFill>
                  <a:srgbClr val="5A5A5A"/>
                </a:solidFill>
                <a:effectLst/>
                <a:uLnTx/>
                <a:uFillTx/>
                <a:latin typeface="Roboto"/>
                <a:ea typeface="+mn-ea"/>
                <a:cs typeface="+mn-cs"/>
              </a:rPr>
              <a:t>Registration information sent out soon</a:t>
            </a:r>
          </a:p>
        </p:txBody>
      </p:sp>
      <p:sp>
        <p:nvSpPr>
          <p:cNvPr id="5" name="Rectangle 4">
            <a:extLst>
              <a:ext uri="{FF2B5EF4-FFF2-40B4-BE49-F238E27FC236}">
                <a16:creationId xmlns:a16="http://schemas.microsoft.com/office/drawing/2014/main" id="{BFB7B578-3CBD-D545-8C2D-6D0EBA7B2884}"/>
              </a:ext>
            </a:extLst>
          </p:cNvPr>
          <p:cNvSpPr/>
          <p:nvPr/>
        </p:nvSpPr>
        <p:spPr>
          <a:xfrm>
            <a:off x="609600" y="1752573"/>
            <a:ext cx="408958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FB6BA"/>
                </a:solidFill>
                <a:effectLst/>
                <a:uLnTx/>
                <a:uFillTx/>
                <a:latin typeface="Roboto"/>
                <a:ea typeface="+mn-ea"/>
                <a:cs typeface="+mn-cs"/>
              </a:rPr>
              <a:t>Training-of-Trainers Course</a:t>
            </a:r>
          </a:p>
        </p:txBody>
      </p:sp>
      <p:pic>
        <p:nvPicPr>
          <p:cNvPr id="6" name="Picture 5" descr="Map&#10;&#10;Description automatically generated">
            <a:extLst>
              <a:ext uri="{FF2B5EF4-FFF2-40B4-BE49-F238E27FC236}">
                <a16:creationId xmlns:a16="http://schemas.microsoft.com/office/drawing/2014/main" id="{C99C42BF-B811-4045-AD85-59433DD73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5338" y="5044267"/>
            <a:ext cx="1940302" cy="1645186"/>
          </a:xfrm>
          <a:prstGeom prst="rect">
            <a:avLst/>
          </a:prstGeom>
        </p:spPr>
      </p:pic>
      <p:cxnSp>
        <p:nvCxnSpPr>
          <p:cNvPr id="11" name="Straight Arrow Connector 10">
            <a:extLst>
              <a:ext uri="{FF2B5EF4-FFF2-40B4-BE49-F238E27FC236}">
                <a16:creationId xmlns:a16="http://schemas.microsoft.com/office/drawing/2014/main" id="{0D32C8DE-B8B5-554F-B23F-0D0777259471}"/>
              </a:ext>
            </a:extLst>
          </p:cNvPr>
          <p:cNvCxnSpPr>
            <a:cxnSpLocks/>
          </p:cNvCxnSpPr>
          <p:nvPr/>
        </p:nvCxnSpPr>
        <p:spPr>
          <a:xfrm>
            <a:off x="3647728" y="5770413"/>
            <a:ext cx="2099327" cy="5876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CA46E5F9-A853-FF48-B284-A662E28CD0D8}"/>
              </a:ext>
            </a:extLst>
          </p:cNvPr>
          <p:cNvSpPr/>
          <p:nvPr/>
        </p:nvSpPr>
        <p:spPr>
          <a:xfrm>
            <a:off x="9264352" y="1340768"/>
            <a:ext cx="936104" cy="6426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FFFFFF"/>
              </a:solidFill>
              <a:effectLst/>
              <a:uLnTx/>
              <a:uFillTx/>
              <a:latin typeface="Roboto"/>
              <a:ea typeface="+mn-ea"/>
              <a:cs typeface="+mn-cs"/>
            </a:endParaRPr>
          </a:p>
        </p:txBody>
      </p:sp>
      <p:pic>
        <p:nvPicPr>
          <p:cNvPr id="9" name="Picture 8" descr="A picture containing sky, grass, mountain, nature&#10;&#10;Description automatically generated">
            <a:extLst>
              <a:ext uri="{FF2B5EF4-FFF2-40B4-BE49-F238E27FC236}">
                <a16:creationId xmlns:a16="http://schemas.microsoft.com/office/drawing/2014/main" id="{953CB5AE-298D-2C45-B46D-A497AD791A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4226" y="5044267"/>
            <a:ext cx="2731969" cy="1645186"/>
          </a:xfrm>
          <a:prstGeom prst="rect">
            <a:avLst/>
          </a:prstGeom>
        </p:spPr>
      </p:pic>
    </p:spTree>
    <p:extLst>
      <p:ext uri="{BB962C8B-B14F-4D97-AF65-F5344CB8AC3E}">
        <p14:creationId xmlns:p14="http://schemas.microsoft.com/office/powerpoint/2010/main" val="27035177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9D528E9A-71F5-423D-97B5-54239A5C6C19}"/>
              </a:ext>
            </a:extLst>
          </p:cNvPr>
          <p:cNvSpPr>
            <a:spLocks noGrp="1"/>
          </p:cNvSpPr>
          <p:nvPr>
            <p:ph type="body" sz="quarter" idx="21"/>
          </p:nvPr>
        </p:nvSpPr>
        <p:spPr/>
        <p:txBody>
          <a:bodyPr/>
          <a:lstStyle/>
          <a:p>
            <a:r>
              <a:rPr lang="en-US"/>
              <a:t>5</a:t>
            </a:r>
          </a:p>
        </p:txBody>
      </p:sp>
      <p:sp>
        <p:nvSpPr>
          <p:cNvPr id="16" name="Text Placeholder 15">
            <a:extLst>
              <a:ext uri="{FF2B5EF4-FFF2-40B4-BE49-F238E27FC236}">
                <a16:creationId xmlns:a16="http://schemas.microsoft.com/office/drawing/2014/main" id="{70C5CE2F-9B8D-4FE0-B399-1C0DE5B02E36}"/>
              </a:ext>
            </a:extLst>
          </p:cNvPr>
          <p:cNvSpPr>
            <a:spLocks noGrp="1"/>
          </p:cNvSpPr>
          <p:nvPr>
            <p:ph type="body" sz="quarter" idx="22"/>
          </p:nvPr>
        </p:nvSpPr>
        <p:spPr>
          <a:xfrm>
            <a:off x="4108882" y="2135187"/>
            <a:ext cx="6068888" cy="1293813"/>
          </a:xfrm>
        </p:spPr>
        <p:txBody>
          <a:bodyPr/>
          <a:lstStyle/>
          <a:p>
            <a:r>
              <a:rPr lang="en-US"/>
              <a:t>SESSION 5: Summary of Key Decisions and Closing Statements </a:t>
            </a:r>
          </a:p>
        </p:txBody>
      </p:sp>
      <p:pic>
        <p:nvPicPr>
          <p:cNvPr id="4" name="Picture 3" descr="Icon&#10;&#10;Description automatically generated">
            <a:extLst>
              <a:ext uri="{FF2B5EF4-FFF2-40B4-BE49-F238E27FC236}">
                <a16:creationId xmlns:a16="http://schemas.microsoft.com/office/drawing/2014/main" id="{3AA4A35A-6188-4440-B0AB-3DC3A05D1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8134" y="2297406"/>
            <a:ext cx="5067678" cy="5067678"/>
          </a:xfrm>
          <a:prstGeom prst="rect">
            <a:avLst/>
          </a:prstGeom>
        </p:spPr>
      </p:pic>
    </p:spTree>
    <p:extLst>
      <p:ext uri="{BB962C8B-B14F-4D97-AF65-F5344CB8AC3E}">
        <p14:creationId xmlns:p14="http://schemas.microsoft.com/office/powerpoint/2010/main" val="30783900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56CD9A8-6D51-43A8-BFD0-47760FF6D449}"/>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5334000" y="1124744"/>
            <a:ext cx="6858000" cy="6858000"/>
          </a:xfrm>
          <a:prstGeom prst="rect">
            <a:avLst/>
          </a:prstGeom>
          <a:effectLst/>
        </p:spPr>
      </p:pic>
      <p:sp>
        <p:nvSpPr>
          <p:cNvPr id="2" name="Title 1">
            <a:extLst>
              <a:ext uri="{FF2B5EF4-FFF2-40B4-BE49-F238E27FC236}">
                <a16:creationId xmlns:a16="http://schemas.microsoft.com/office/drawing/2014/main" id="{C73D0598-D66A-4714-AF9C-435EA1397707}"/>
              </a:ext>
            </a:extLst>
          </p:cNvPr>
          <p:cNvSpPr>
            <a:spLocks noGrp="1"/>
          </p:cNvSpPr>
          <p:nvPr>
            <p:ph type="title"/>
          </p:nvPr>
        </p:nvSpPr>
        <p:spPr>
          <a:xfrm>
            <a:off x="609600" y="314749"/>
            <a:ext cx="10274910" cy="942975"/>
          </a:xfrm>
        </p:spPr>
        <p:txBody>
          <a:bodyPr/>
          <a:lstStyle/>
          <a:p>
            <a:r>
              <a:rPr lang="en-US" dirty="0">
                <a:ea typeface="Roboto"/>
              </a:rPr>
              <a:t>Draft Outcomes of the ISG 2022:     </a:t>
            </a:r>
            <a:endParaRPr lang="en-US" dirty="0">
              <a:solidFill>
                <a:srgbClr val="FF0000"/>
              </a:solidFill>
              <a:ea typeface="Roboto"/>
            </a:endParaRPr>
          </a:p>
        </p:txBody>
      </p:sp>
      <p:sp>
        <p:nvSpPr>
          <p:cNvPr id="4" name="SmartArt Placeholder 3">
            <a:extLst>
              <a:ext uri="{FF2B5EF4-FFF2-40B4-BE49-F238E27FC236}">
                <a16:creationId xmlns:a16="http://schemas.microsoft.com/office/drawing/2014/main" id="{EA500206-42CC-4E51-B193-2E5B2F213711}"/>
              </a:ext>
            </a:extLst>
          </p:cNvPr>
          <p:cNvSpPr>
            <a:spLocks noGrp="1"/>
          </p:cNvSpPr>
          <p:nvPr>
            <p:ph type="dgm" sz="quarter" idx="12"/>
          </p:nvPr>
        </p:nvSpPr>
        <p:spPr>
          <a:xfrm>
            <a:off x="609600" y="1124744"/>
            <a:ext cx="1371600" cy="45719"/>
          </a:xfrm>
        </p:spPr>
      </p:sp>
      <p:sp>
        <p:nvSpPr>
          <p:cNvPr id="5" name="TextBox 4">
            <a:extLst>
              <a:ext uri="{FF2B5EF4-FFF2-40B4-BE49-F238E27FC236}">
                <a16:creationId xmlns:a16="http://schemas.microsoft.com/office/drawing/2014/main" id="{4B53BD0E-D0BF-404D-B584-A6D70F5C57A5}"/>
              </a:ext>
            </a:extLst>
          </p:cNvPr>
          <p:cNvSpPr txBox="1"/>
          <p:nvPr/>
        </p:nvSpPr>
        <p:spPr>
          <a:xfrm>
            <a:off x="782128" y="1170461"/>
            <a:ext cx="10274910" cy="5909310"/>
          </a:xfrm>
          <a:prstGeom prst="rect">
            <a:avLst/>
          </a:prstGeom>
          <a:noFill/>
        </p:spPr>
        <p:txBody>
          <a:bodyPr wrap="square" lIns="91440" tIns="45720" rIns="91440" bIns="45720" rtlCol="0" anchor="t">
            <a:spAutoFit/>
          </a:bodyPr>
          <a:lstStyle/>
          <a:p>
            <a:pPr marL="342900" indent="-342900">
              <a:buAutoNum type="arabicPeriod"/>
            </a:pPr>
            <a:r>
              <a:rPr lang="en-US" sz="2400" b="1" dirty="0"/>
              <a:t>The ISG welcomes the HNPW 2022 Hybrid format and encourages in-person events </a:t>
            </a:r>
            <a:r>
              <a:rPr lang="en-US" sz="2400" dirty="0"/>
              <a:t>where this is possible with a remote option, for participants, considering the host country's Covid-19 arrangements. </a:t>
            </a:r>
          </a:p>
          <a:p>
            <a:pPr marL="342900" indent="-342900">
              <a:buAutoNum type="arabicPeriod"/>
            </a:pPr>
            <a:endParaRPr lang="en-US" sz="2400" dirty="0"/>
          </a:p>
          <a:p>
            <a:pPr marL="342900" indent="-342900">
              <a:buFontTx/>
              <a:buAutoNum type="arabicPeriod"/>
            </a:pPr>
            <a:r>
              <a:rPr lang="en-US" sz="2400" dirty="0">
                <a:ea typeface="+mn-lt"/>
                <a:cs typeface="+mn-lt"/>
              </a:rPr>
              <a:t>All 3 INSARAG Regional Workplans in 2022 are </a:t>
            </a:r>
            <a:r>
              <a:rPr lang="en-US" sz="2400" b="1" dirty="0">
                <a:solidFill>
                  <a:schemeClr val="accent2"/>
                </a:solidFill>
                <a:ea typeface="+mn-lt"/>
                <a:cs typeface="+mn-lt"/>
              </a:rPr>
              <a:t>Endorsed</a:t>
            </a:r>
            <a:r>
              <a:rPr lang="en-US" sz="2400" dirty="0">
                <a:ea typeface="+mn-lt"/>
                <a:cs typeface="+mn-lt"/>
              </a:rPr>
              <a:t>.</a:t>
            </a:r>
          </a:p>
          <a:p>
            <a:pPr marL="342900" indent="-342900">
              <a:buAutoNum type="arabicPeriod"/>
            </a:pPr>
            <a:endParaRPr lang="en-US" sz="2400" dirty="0"/>
          </a:p>
          <a:p>
            <a:pPr marL="342900" indent="-342900">
              <a:buAutoNum type="arabicPeriod"/>
            </a:pPr>
            <a:r>
              <a:rPr lang="en-US" sz="2400" dirty="0"/>
              <a:t>The </a:t>
            </a:r>
            <a:r>
              <a:rPr lang="en-US" sz="2400" b="1" dirty="0"/>
              <a:t>INSARAG Recognized National Accreditation Process (IRNAP) </a:t>
            </a:r>
            <a:r>
              <a:rPr lang="en-US" sz="2400" dirty="0"/>
              <a:t>Technical Guidance Note is </a:t>
            </a:r>
            <a:r>
              <a:rPr lang="en-US" sz="2400" b="1" dirty="0">
                <a:solidFill>
                  <a:schemeClr val="accent2"/>
                </a:solidFill>
              </a:rPr>
              <a:t>Endorsed</a:t>
            </a:r>
            <a:r>
              <a:rPr lang="en-US" sz="2400" b="1" dirty="0"/>
              <a:t>.</a:t>
            </a:r>
            <a:endParaRPr lang="en-US" sz="2400" b="1" dirty="0">
              <a:ea typeface="Roboto"/>
            </a:endParaRPr>
          </a:p>
          <a:p>
            <a:pPr marL="342900" indent="-342900">
              <a:buAutoNum type="arabicPeriod"/>
            </a:pPr>
            <a:endParaRPr lang="en-US" sz="2400" dirty="0">
              <a:ea typeface="+mn-lt"/>
              <a:cs typeface="+mn-lt"/>
            </a:endParaRPr>
          </a:p>
          <a:p>
            <a:pPr marL="342900" indent="-342900">
              <a:buAutoNum type="arabicPeriod"/>
            </a:pPr>
            <a:r>
              <a:rPr lang="en-US" sz="2400" dirty="0"/>
              <a:t>The </a:t>
            </a:r>
            <a:r>
              <a:rPr lang="en-US" sz="2400" b="1" dirty="0"/>
              <a:t>USAR Coordination (UC) Manual V2.0 </a:t>
            </a:r>
            <a:r>
              <a:rPr lang="en-US" sz="2400" dirty="0"/>
              <a:t>is </a:t>
            </a:r>
            <a:r>
              <a:rPr lang="en-US" sz="2400" b="1" dirty="0">
                <a:solidFill>
                  <a:schemeClr val="accent2"/>
                </a:solidFill>
              </a:rPr>
              <a:t>Endorsed</a:t>
            </a:r>
            <a:r>
              <a:rPr lang="en-US" sz="2400" dirty="0"/>
              <a:t>. </a:t>
            </a:r>
          </a:p>
          <a:p>
            <a:pPr marL="342900" indent="-342900">
              <a:buAutoNum type="arabicPeriod"/>
            </a:pPr>
            <a:endParaRPr lang="en-US" sz="2400" dirty="0">
              <a:ea typeface="Roboto"/>
            </a:endParaRPr>
          </a:p>
          <a:p>
            <a:pPr marL="342900" indent="-342900">
              <a:buAutoNum type="arabicPeriod"/>
            </a:pPr>
            <a:r>
              <a:rPr lang="en-US" sz="2400" dirty="0"/>
              <a:t>The </a:t>
            </a:r>
            <a:r>
              <a:rPr lang="en-US" sz="2400" b="1" dirty="0"/>
              <a:t>First Responders Program V2.0 process </a:t>
            </a:r>
            <a:r>
              <a:rPr lang="en-US" sz="2400" dirty="0"/>
              <a:t>and its development for consultations at the Regional and WG meetings in 2022 is </a:t>
            </a:r>
            <a:r>
              <a:rPr lang="en-US" sz="2400" b="1" dirty="0">
                <a:solidFill>
                  <a:schemeClr val="accent2"/>
                </a:solidFill>
              </a:rPr>
              <a:t>Endorsed</a:t>
            </a:r>
            <a:r>
              <a:rPr lang="en-US" sz="2400" dirty="0"/>
              <a:t>.  </a:t>
            </a:r>
            <a:endParaRPr lang="en-US" sz="2400" dirty="0">
              <a:ea typeface="Roboto"/>
            </a:endParaRPr>
          </a:p>
          <a:p>
            <a:pPr>
              <a:lnSpc>
                <a:spcPct val="150000"/>
              </a:lnSpc>
            </a:pPr>
            <a:endParaRPr lang="en-US" sz="1600" dirty="0">
              <a:ea typeface="+mn-lt"/>
              <a:cs typeface="+mn-lt"/>
            </a:endParaRPr>
          </a:p>
          <a:p>
            <a:pPr marL="800100" lvl="1" indent="-342900">
              <a:buAutoNum type="arabicPeriod"/>
            </a:pPr>
            <a:endParaRPr lang="en-US" dirty="0">
              <a:ea typeface="Roboto"/>
            </a:endParaRPr>
          </a:p>
        </p:txBody>
      </p:sp>
    </p:spTree>
    <p:extLst>
      <p:ext uri="{BB962C8B-B14F-4D97-AF65-F5344CB8AC3E}">
        <p14:creationId xmlns:p14="http://schemas.microsoft.com/office/powerpoint/2010/main" val="4800009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B7568CAB-9F47-437B-88B4-00C569A0EC9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5334000" y="1124744"/>
            <a:ext cx="6858000" cy="6858000"/>
          </a:xfrm>
          <a:prstGeom prst="rect">
            <a:avLst/>
          </a:prstGeom>
          <a:effectLst/>
        </p:spPr>
      </p:pic>
      <p:sp>
        <p:nvSpPr>
          <p:cNvPr id="2" name="Title 1">
            <a:extLst>
              <a:ext uri="{FF2B5EF4-FFF2-40B4-BE49-F238E27FC236}">
                <a16:creationId xmlns:a16="http://schemas.microsoft.com/office/drawing/2014/main" id="{C73D0598-D66A-4714-AF9C-435EA1397707}"/>
              </a:ext>
            </a:extLst>
          </p:cNvPr>
          <p:cNvSpPr>
            <a:spLocks noGrp="1"/>
          </p:cNvSpPr>
          <p:nvPr>
            <p:ph type="title"/>
          </p:nvPr>
        </p:nvSpPr>
        <p:spPr>
          <a:xfrm>
            <a:off x="609600" y="314749"/>
            <a:ext cx="10274910" cy="942975"/>
          </a:xfrm>
        </p:spPr>
        <p:txBody>
          <a:bodyPr/>
          <a:lstStyle/>
          <a:p>
            <a:r>
              <a:rPr lang="en-US" dirty="0">
                <a:ea typeface="Roboto"/>
              </a:rPr>
              <a:t>Draft Outcomes of the ISG 2022:     </a:t>
            </a:r>
            <a:endParaRPr lang="en-US" dirty="0">
              <a:solidFill>
                <a:srgbClr val="FF0000"/>
              </a:solidFill>
              <a:ea typeface="Roboto"/>
            </a:endParaRPr>
          </a:p>
        </p:txBody>
      </p:sp>
      <p:sp>
        <p:nvSpPr>
          <p:cNvPr id="4" name="SmartArt Placeholder 3">
            <a:extLst>
              <a:ext uri="{FF2B5EF4-FFF2-40B4-BE49-F238E27FC236}">
                <a16:creationId xmlns:a16="http://schemas.microsoft.com/office/drawing/2014/main" id="{EA500206-42CC-4E51-B193-2E5B2F213711}"/>
              </a:ext>
            </a:extLst>
          </p:cNvPr>
          <p:cNvSpPr>
            <a:spLocks noGrp="1"/>
          </p:cNvSpPr>
          <p:nvPr>
            <p:ph type="dgm" sz="quarter" idx="12"/>
          </p:nvPr>
        </p:nvSpPr>
        <p:spPr>
          <a:xfrm>
            <a:off x="609600" y="1124744"/>
            <a:ext cx="1371600" cy="45719"/>
          </a:xfrm>
        </p:spPr>
      </p:sp>
      <p:sp>
        <p:nvSpPr>
          <p:cNvPr id="5" name="TextBox 4">
            <a:extLst>
              <a:ext uri="{FF2B5EF4-FFF2-40B4-BE49-F238E27FC236}">
                <a16:creationId xmlns:a16="http://schemas.microsoft.com/office/drawing/2014/main" id="{4B53BD0E-D0BF-404D-B584-A6D70F5C57A5}"/>
              </a:ext>
            </a:extLst>
          </p:cNvPr>
          <p:cNvSpPr txBox="1"/>
          <p:nvPr/>
        </p:nvSpPr>
        <p:spPr>
          <a:xfrm>
            <a:off x="528781" y="939770"/>
            <a:ext cx="10575091" cy="6047809"/>
          </a:xfrm>
          <a:prstGeom prst="rect">
            <a:avLst/>
          </a:prstGeom>
          <a:noFill/>
        </p:spPr>
        <p:txBody>
          <a:bodyPr wrap="square" lIns="91440" tIns="45720" rIns="91440" bIns="45720" rtlCol="0" anchor="t">
            <a:spAutoFit/>
          </a:bodyPr>
          <a:lstStyle/>
          <a:p>
            <a:pPr marL="342900" indent="-342900">
              <a:lnSpc>
                <a:spcPct val="150000"/>
              </a:lnSpc>
              <a:buAutoNum type="arabicPeriod"/>
            </a:pPr>
            <a:endParaRPr lang="en-US" sz="1400" b="1">
              <a:ea typeface="Roboto"/>
            </a:endParaRPr>
          </a:p>
          <a:p>
            <a:pPr marL="342900" indent="-342900">
              <a:lnSpc>
                <a:spcPct val="150000"/>
              </a:lnSpc>
              <a:buFont typeface="+mj-lt"/>
              <a:buAutoNum type="arabicPeriod" startAt="6"/>
            </a:pPr>
            <a:r>
              <a:rPr lang="en-US" sz="2000"/>
              <a:t>All </a:t>
            </a:r>
            <a:r>
              <a:rPr lang="en-US" sz="2000" b="1"/>
              <a:t>8 Working Groups Workplans </a:t>
            </a:r>
            <a:r>
              <a:rPr lang="en-US" sz="2000"/>
              <a:t>in 2022 are </a:t>
            </a:r>
            <a:r>
              <a:rPr lang="en-US" sz="2000" b="1">
                <a:solidFill>
                  <a:schemeClr val="accent2"/>
                </a:solidFill>
              </a:rPr>
              <a:t>Endorsed</a:t>
            </a:r>
            <a:r>
              <a:rPr lang="en-US" sz="2000" b="1"/>
              <a:t> </a:t>
            </a:r>
            <a:r>
              <a:rPr lang="en-US" sz="2000"/>
              <a:t>and:</a:t>
            </a:r>
            <a:endParaRPr lang="en-US" sz="2000">
              <a:ea typeface="Roboto"/>
            </a:endParaRPr>
          </a:p>
          <a:p>
            <a:pPr marL="800100" lvl="1" indent="-342900">
              <a:buFont typeface="+mj-lt"/>
              <a:buAutoNum type="alphaLcParenR"/>
            </a:pPr>
            <a:r>
              <a:rPr lang="en-US" sz="2000"/>
              <a:t>The </a:t>
            </a:r>
            <a:r>
              <a:rPr lang="en-US" sz="2000" b="1"/>
              <a:t>Light Team Quality Assurance WG</a:t>
            </a:r>
            <a:r>
              <a:rPr lang="en-US" sz="2000"/>
              <a:t> will transition from a WG to a Reference Group, maintaining the same membership</a:t>
            </a:r>
          </a:p>
          <a:p>
            <a:pPr marL="800100" lvl="1" indent="-342900">
              <a:buFont typeface="+mj-lt"/>
              <a:buAutoNum type="alphaLcParenR"/>
            </a:pPr>
            <a:endParaRPr lang="en-US" sz="2000">
              <a:ea typeface="Roboto"/>
            </a:endParaRPr>
          </a:p>
          <a:p>
            <a:pPr marL="800100" lvl="1" indent="-342900">
              <a:buFont typeface="+mj-lt"/>
              <a:buAutoNum type="alphaLcParenR"/>
            </a:pPr>
            <a:r>
              <a:rPr lang="en-US" sz="2000"/>
              <a:t>The </a:t>
            </a:r>
            <a:r>
              <a:rPr lang="en-US" sz="2000" b="1"/>
              <a:t>ICMS</a:t>
            </a:r>
            <a:r>
              <a:rPr lang="en-US" sz="2000"/>
              <a:t> will be supported until 2024 and incorporated into the UC Training.</a:t>
            </a:r>
          </a:p>
          <a:p>
            <a:pPr marL="800100" lvl="1" indent="-342900">
              <a:buFont typeface="+mj-lt"/>
              <a:buAutoNum type="alphaLcParenR"/>
            </a:pPr>
            <a:endParaRPr lang="en-US" sz="2000">
              <a:ea typeface="Roboto"/>
            </a:endParaRPr>
          </a:p>
          <a:p>
            <a:pPr marL="800100" lvl="1" indent="-342900">
              <a:buFont typeface="+mj-lt"/>
              <a:buAutoNum type="alphaLcParenR"/>
            </a:pPr>
            <a:r>
              <a:rPr lang="en-US" sz="2000">
                <a:ea typeface="+mn-lt"/>
                <a:cs typeface="+mn-lt"/>
              </a:rPr>
              <a:t>On</a:t>
            </a:r>
            <a:r>
              <a:rPr lang="en-US" sz="2000" b="1">
                <a:ea typeface="+mn-lt"/>
                <a:cs typeface="+mn-lt"/>
              </a:rPr>
              <a:t> Flexible Response</a:t>
            </a:r>
            <a:r>
              <a:rPr lang="en-US" sz="2000">
                <a:ea typeface="+mn-lt"/>
                <a:cs typeface="+mn-lt"/>
              </a:rPr>
              <a:t>: The </a:t>
            </a:r>
            <a:r>
              <a:rPr lang="en-US" sz="2000" b="1">
                <a:ea typeface="+mn-lt"/>
                <a:cs typeface="+mn-lt"/>
              </a:rPr>
              <a:t>Global Position </a:t>
            </a:r>
            <a:r>
              <a:rPr lang="en-US" sz="2000">
                <a:ea typeface="+mn-lt"/>
                <a:cs typeface="+mn-lt"/>
              </a:rPr>
              <a:t>sub WG will continue to consult widely with the network and at the Regional Meetings in 2022 and present their recommendations afterwards.</a:t>
            </a:r>
          </a:p>
          <a:p>
            <a:pPr marL="800100" lvl="1" indent="-342900">
              <a:buFont typeface="+mj-lt"/>
              <a:buAutoNum type="alphaLcParenR"/>
            </a:pPr>
            <a:endParaRPr lang="en-US" sz="2000">
              <a:ea typeface="Roboto"/>
            </a:endParaRPr>
          </a:p>
          <a:p>
            <a:pPr marL="800100" lvl="1" indent="-342900">
              <a:buFont typeface="+mj-lt"/>
              <a:buAutoNum type="alphaLcParenR"/>
            </a:pPr>
            <a:r>
              <a:rPr lang="en-US" sz="2000">
                <a:ea typeface="+mn-lt"/>
                <a:cs typeface="+mn-lt"/>
              </a:rPr>
              <a:t>The </a:t>
            </a:r>
            <a:r>
              <a:rPr lang="en-US" sz="2000" b="1">
                <a:ea typeface="+mn-lt"/>
                <a:cs typeface="+mn-lt"/>
              </a:rPr>
              <a:t>Transitional Guidelines Review Group </a:t>
            </a:r>
            <a:r>
              <a:rPr lang="en-US" sz="2000">
                <a:ea typeface="+mn-lt"/>
                <a:cs typeface="+mn-lt"/>
              </a:rPr>
              <a:t>will continue to consult widely with the network and at the Regional Meetings in 2022 and present a revised draft Guidance Note on Bilateral Response and propose plans for the next GRG to start in 2023-2025.</a:t>
            </a:r>
          </a:p>
          <a:p>
            <a:pPr marL="800100" lvl="1" indent="-342900">
              <a:buFont typeface="+mj-lt"/>
              <a:buAutoNum type="alphaLcParenR"/>
            </a:pPr>
            <a:endParaRPr lang="en-US" sz="2000">
              <a:ea typeface="Roboto"/>
            </a:endParaRPr>
          </a:p>
          <a:p>
            <a:pPr marL="800100" lvl="1" indent="-342900">
              <a:buFont typeface="+mj-lt"/>
              <a:buAutoNum type="alphaLcParenR"/>
            </a:pPr>
            <a:r>
              <a:rPr lang="en-US" sz="2000">
                <a:ea typeface="+mn-lt"/>
                <a:cs typeface="+mn-lt"/>
              </a:rPr>
              <a:t>The INSARAG Network will be consulted on a </a:t>
            </a:r>
            <a:r>
              <a:rPr lang="en-US" sz="2000" b="1">
                <a:ea typeface="+mn-lt"/>
                <a:cs typeface="+mn-lt"/>
              </a:rPr>
              <a:t>revised INSARAG External Reclassification (IER) system </a:t>
            </a:r>
            <a:r>
              <a:rPr lang="en-US" sz="2000">
                <a:ea typeface="+mn-lt"/>
                <a:cs typeface="+mn-lt"/>
              </a:rPr>
              <a:t>to tackle the exponential increase of IERs.</a:t>
            </a:r>
            <a:endParaRPr lang="en-US" sz="2000">
              <a:ea typeface="Roboto"/>
            </a:endParaRPr>
          </a:p>
          <a:p>
            <a:pPr marL="800100" lvl="1" indent="-342900">
              <a:buAutoNum type="alphaLcParenR"/>
            </a:pPr>
            <a:endParaRPr lang="en-US" sz="1600">
              <a:ea typeface="Roboto"/>
            </a:endParaRPr>
          </a:p>
        </p:txBody>
      </p:sp>
    </p:spTree>
    <p:extLst>
      <p:ext uri="{BB962C8B-B14F-4D97-AF65-F5344CB8AC3E}">
        <p14:creationId xmlns:p14="http://schemas.microsoft.com/office/powerpoint/2010/main" val="14896734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SESSION 5</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09600" y="1512329"/>
            <a:ext cx="1371600" cy="45719"/>
          </a:xfrm>
        </p:spPr>
      </p:sp>
      <p:sp>
        <p:nvSpPr>
          <p:cNvPr id="6" name="TextBox 1">
            <a:extLst>
              <a:ext uri="{FF2B5EF4-FFF2-40B4-BE49-F238E27FC236}">
                <a16:creationId xmlns:a16="http://schemas.microsoft.com/office/drawing/2014/main" id="{BCA73DDE-FA9A-4D7C-8B02-607264A25FC6}"/>
              </a:ext>
            </a:extLst>
          </p:cNvPr>
          <p:cNvSpPr txBox="1"/>
          <p:nvPr/>
        </p:nvSpPr>
        <p:spPr>
          <a:xfrm>
            <a:off x="1131174" y="5239499"/>
            <a:ext cx="1995603"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5A5A5A"/>
              </a:solidFill>
              <a:effectLst/>
              <a:uLnTx/>
              <a:uFillTx/>
              <a:latin typeface="Roboto"/>
              <a:ea typeface="Roboto"/>
              <a:cs typeface="+mn-cs"/>
            </a:endParaRPr>
          </a:p>
        </p:txBody>
      </p:sp>
      <p:sp>
        <p:nvSpPr>
          <p:cNvPr id="11" name="TextBox 1">
            <a:extLst>
              <a:ext uri="{FF2B5EF4-FFF2-40B4-BE49-F238E27FC236}">
                <a16:creationId xmlns:a16="http://schemas.microsoft.com/office/drawing/2014/main" id="{A07EF114-2B85-490A-AE8A-F5274D1D3F28}"/>
              </a:ext>
            </a:extLst>
          </p:cNvPr>
          <p:cNvSpPr txBox="1"/>
          <p:nvPr/>
        </p:nvSpPr>
        <p:spPr>
          <a:xfrm>
            <a:off x="8528001" y="5110286"/>
            <a:ext cx="3313984"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5A5A5A"/>
              </a:solidFill>
              <a:effectLst/>
              <a:uLnTx/>
              <a:uFillTx/>
              <a:latin typeface="Roboto"/>
              <a:ea typeface="Roboto"/>
              <a:cs typeface="+mn-cs"/>
            </a:endParaRPr>
          </a:p>
        </p:txBody>
      </p:sp>
      <p:sp>
        <p:nvSpPr>
          <p:cNvPr id="14" name="TextBox 1">
            <a:extLst>
              <a:ext uri="{FF2B5EF4-FFF2-40B4-BE49-F238E27FC236}">
                <a16:creationId xmlns:a16="http://schemas.microsoft.com/office/drawing/2014/main" id="{6A5AB786-FCBC-4E2C-83F4-7C52F1AFA969}"/>
              </a:ext>
            </a:extLst>
          </p:cNvPr>
          <p:cNvSpPr txBox="1"/>
          <p:nvPr/>
        </p:nvSpPr>
        <p:spPr>
          <a:xfrm>
            <a:off x="6639875" y="4583452"/>
            <a:ext cx="3258542" cy="162095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A5A5A"/>
                </a:solidFill>
                <a:effectLst/>
                <a:uLnTx/>
                <a:uFillTx/>
                <a:latin typeface="Roboto"/>
                <a:ea typeface="Roboto"/>
                <a:cs typeface="+mn-cs"/>
              </a:rPr>
              <a:t>Ambassador Manuel Bessler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5A5A5A"/>
              </a:solidFill>
              <a:effectLst/>
              <a:uLnTx/>
              <a:uFillTx/>
              <a:latin typeface="Roboto"/>
              <a:ea typeface="Robot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A5A5A"/>
                </a:solidFill>
                <a:effectLst/>
                <a:uLnTx/>
                <a:uFillTx/>
                <a:latin typeface="Roboto"/>
                <a:ea typeface="Roboto"/>
                <a:cs typeface="+mn-cs"/>
              </a:rPr>
              <a:t>INSARAG Global Chair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600" b="1" i="0" u="none" strike="noStrike" kern="1200" cap="none" spc="0" normalizeH="0" baseline="0" noProof="0" dirty="0">
              <a:ln>
                <a:noFill/>
              </a:ln>
              <a:solidFill>
                <a:srgbClr val="5A5A5A"/>
              </a:solidFill>
              <a:effectLst/>
              <a:uLnTx/>
              <a:uFillTx/>
              <a:latin typeface="Robo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srgbClr val="5A5A5A"/>
              </a:solidFill>
              <a:effectLst/>
              <a:uLnTx/>
              <a:uFillTx/>
              <a:latin typeface="Roboto"/>
              <a:ea typeface="Roboto"/>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5A5A5A"/>
              </a:solidFill>
              <a:effectLst/>
              <a:uLnTx/>
              <a:uFillTx/>
              <a:latin typeface="Roboto"/>
              <a:ea typeface="Roboto"/>
              <a:cs typeface="Arial"/>
            </a:endParaRPr>
          </a:p>
        </p:txBody>
      </p:sp>
      <p:sp>
        <p:nvSpPr>
          <p:cNvPr id="2" name="TextBox 1">
            <a:extLst>
              <a:ext uri="{FF2B5EF4-FFF2-40B4-BE49-F238E27FC236}">
                <a16:creationId xmlns:a16="http://schemas.microsoft.com/office/drawing/2014/main" id="{1A0F2018-8546-40A4-A41B-FFC937061A0A}"/>
              </a:ext>
            </a:extLst>
          </p:cNvPr>
          <p:cNvSpPr txBox="1"/>
          <p:nvPr/>
        </p:nvSpPr>
        <p:spPr>
          <a:xfrm>
            <a:off x="2055035" y="4618655"/>
            <a:ext cx="2959868" cy="135421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A5A5A"/>
                </a:solidFill>
                <a:effectLst/>
                <a:uLnTx/>
                <a:uFillTx/>
                <a:latin typeface="Roboto"/>
                <a:ea typeface="Roboto"/>
                <a:cs typeface="+mn-cs"/>
              </a:rPr>
              <a:t>Sebastian Rhodes Stampa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5A5A5A"/>
              </a:solidFill>
              <a:effectLst/>
              <a:uLnTx/>
              <a:uFillTx/>
              <a:latin typeface="Roboto"/>
              <a:ea typeface="Robot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A5A5A"/>
                </a:solidFill>
                <a:effectLst/>
                <a:uLnTx/>
                <a:uFillTx/>
                <a:latin typeface="Roboto"/>
                <a:ea typeface="Roboto"/>
                <a:cs typeface="+mn-cs"/>
              </a:rPr>
              <a:t>Chief, Emergency Response Section, OCHA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A5A5A"/>
                </a:solidFill>
                <a:effectLst/>
                <a:uLnTx/>
                <a:uFillTx/>
                <a:latin typeface="Roboto"/>
                <a:ea typeface="Roboto"/>
                <a:cs typeface="+mn-cs"/>
              </a:rPr>
              <a:t>INSARAG Secretary</a:t>
            </a:r>
          </a:p>
        </p:txBody>
      </p:sp>
      <p:sp>
        <p:nvSpPr>
          <p:cNvPr id="15" name="Text Placeholder 3">
            <a:extLst>
              <a:ext uri="{FF2B5EF4-FFF2-40B4-BE49-F238E27FC236}">
                <a16:creationId xmlns:a16="http://schemas.microsoft.com/office/drawing/2014/main" id="{7682016F-A29B-4098-A323-EF6AD5D509AA}"/>
              </a:ext>
            </a:extLst>
          </p:cNvPr>
          <p:cNvSpPr>
            <a:spLocks noGrp="1"/>
          </p:cNvSpPr>
          <p:nvPr>
            <p:ph type="body" sz="quarter" idx="11"/>
          </p:nvPr>
        </p:nvSpPr>
        <p:spPr>
          <a:xfrm>
            <a:off x="609600" y="1089447"/>
            <a:ext cx="11582738" cy="381000"/>
          </a:xfrm>
        </p:spPr>
        <p:txBody>
          <a:bodyPr vert="horz" lIns="0" tIns="0" rIns="0" bIns="0" rtlCol="0" anchor="t">
            <a:noAutofit/>
          </a:bodyPr>
          <a:lstStyle/>
          <a:p>
            <a:r>
              <a:rPr lang="es-ES" err="1"/>
              <a:t>Closing</a:t>
            </a:r>
            <a:r>
              <a:rPr lang="es-ES"/>
              <a:t> </a:t>
            </a:r>
            <a:r>
              <a:rPr lang="es-ES" err="1"/>
              <a:t>Statements</a:t>
            </a:r>
            <a:endParaRPr lang="en-US" err="1"/>
          </a:p>
          <a:p>
            <a:endParaRPr lang="es-GB">
              <a:ea typeface="Roboto"/>
            </a:endParaRPr>
          </a:p>
        </p:txBody>
      </p:sp>
      <p:pic>
        <p:nvPicPr>
          <p:cNvPr id="16" name="Picture 15">
            <a:extLst>
              <a:ext uri="{FF2B5EF4-FFF2-40B4-BE49-F238E27FC236}">
                <a16:creationId xmlns:a16="http://schemas.microsoft.com/office/drawing/2014/main" id="{A56BE40A-673F-4A2E-BCEA-EC23F8F12E99}"/>
              </a:ext>
            </a:extLst>
          </p:cNvPr>
          <p:cNvPicPr>
            <a:picLocks noChangeAspect="1"/>
          </p:cNvPicPr>
          <p:nvPr/>
        </p:nvPicPr>
        <p:blipFill rotWithShape="1">
          <a:blip r:embed="rId3"/>
          <a:srcRect l="28239" t="3404" r="14805" b="6257"/>
          <a:stretch/>
        </p:blipFill>
        <p:spPr>
          <a:xfrm>
            <a:off x="2422094" y="1729173"/>
            <a:ext cx="2192587" cy="2447036"/>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63112E4C-D190-4826-B21B-5E6D1E9D4F90}"/>
              </a:ext>
            </a:extLst>
          </p:cNvPr>
          <p:cNvPicPr>
            <a:picLocks noChangeAspect="1"/>
          </p:cNvPicPr>
          <p:nvPr/>
        </p:nvPicPr>
        <p:blipFill>
          <a:blip r:embed="rId4"/>
          <a:stretch>
            <a:fillRect/>
          </a:stretch>
        </p:blipFill>
        <p:spPr>
          <a:xfrm>
            <a:off x="6888283" y="1535188"/>
            <a:ext cx="2761727" cy="3048264"/>
          </a:xfrm>
          <a:prstGeom prst="rect">
            <a:avLst/>
          </a:prstGeom>
        </p:spPr>
      </p:pic>
    </p:spTree>
    <p:extLst>
      <p:ext uri="{BB962C8B-B14F-4D97-AF65-F5344CB8AC3E}">
        <p14:creationId xmlns:p14="http://schemas.microsoft.com/office/powerpoint/2010/main" val="14886819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5FD519-CA4C-4591-B6CF-B20FC3B6F1E3}"/>
              </a:ext>
            </a:extLst>
          </p:cNvPr>
          <p:cNvSpPr>
            <a:spLocks noGrp="1"/>
          </p:cNvSpPr>
          <p:nvPr>
            <p:ph type="body" sz="quarter" idx="22"/>
          </p:nvPr>
        </p:nvSpPr>
        <p:spPr>
          <a:xfrm>
            <a:off x="4658575" y="4952713"/>
            <a:ext cx="3090873" cy="825003"/>
          </a:xfrm>
        </p:spPr>
        <p:txBody>
          <a:bodyPr/>
          <a:lstStyle/>
          <a:p>
            <a:r>
              <a:rPr lang="en-US" sz="4000">
                <a:solidFill>
                  <a:schemeClr val="tx1"/>
                </a:solidFill>
              </a:rPr>
              <a:t>THAN</a:t>
            </a:r>
            <a:r>
              <a:rPr lang="en-US" sz="4000"/>
              <a:t>K YOU!</a:t>
            </a:r>
          </a:p>
        </p:txBody>
      </p:sp>
      <p:pic>
        <p:nvPicPr>
          <p:cNvPr id="5" name="Picture 4" descr="Logo, company name&#10;&#10;Description automatically generated">
            <a:extLst>
              <a:ext uri="{FF2B5EF4-FFF2-40B4-BE49-F238E27FC236}">
                <a16:creationId xmlns:a16="http://schemas.microsoft.com/office/drawing/2014/main" id="{45E7879F-26FA-4CF8-AF8A-B3A9F0012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6120" y="2132856"/>
            <a:ext cx="3869664" cy="2027704"/>
          </a:xfrm>
          <a:prstGeom prst="rect">
            <a:avLst/>
          </a:prstGeom>
        </p:spPr>
      </p:pic>
    </p:spTree>
    <p:extLst>
      <p:ext uri="{BB962C8B-B14F-4D97-AF65-F5344CB8AC3E}">
        <p14:creationId xmlns:p14="http://schemas.microsoft.com/office/powerpoint/2010/main" val="1611533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a:xfrm>
            <a:off x="581472" y="914850"/>
            <a:ext cx="10649604" cy="443198"/>
          </a:xfrm>
        </p:spPr>
        <p:txBody>
          <a:bodyPr/>
          <a:lstStyle/>
          <a:p>
            <a:r>
              <a:rPr lang="en-US"/>
              <a:t>3. IEC/R Quality Assurance and Updates – Current Situation</a:t>
            </a:r>
            <a:endParaRPr lang="en-US">
              <a:solidFill>
                <a:srgbClr val="FF0000"/>
              </a:solidFill>
              <a:highlight>
                <a:srgbClr val="FFFF00"/>
              </a:highlight>
            </a:endParaRP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581472" y="1608980"/>
            <a:ext cx="1371600" cy="45719"/>
          </a:xfrm>
        </p:spPr>
      </p:sp>
      <p:sp>
        <p:nvSpPr>
          <p:cNvPr id="2" name="TextBox 1">
            <a:extLst>
              <a:ext uri="{FF2B5EF4-FFF2-40B4-BE49-F238E27FC236}">
                <a16:creationId xmlns:a16="http://schemas.microsoft.com/office/drawing/2014/main" id="{9E2276F7-99EF-4B70-942A-167357E28D4E}"/>
              </a:ext>
            </a:extLst>
          </p:cNvPr>
          <p:cNvSpPr txBox="1"/>
          <p:nvPr/>
        </p:nvSpPr>
        <p:spPr>
          <a:xfrm>
            <a:off x="375328" y="1862668"/>
            <a:ext cx="4503590" cy="4493538"/>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0"/>
              </a:spcAft>
              <a:buClrTx/>
              <a:buSzTx/>
              <a:tabLst/>
              <a:defRPr/>
            </a:pPr>
            <a:r>
              <a:rPr lang="en-US" sz="2200">
                <a:solidFill>
                  <a:srgbClr val="5A5A5A"/>
                </a:solidFill>
                <a:latin typeface="Roboto"/>
              </a:rPr>
              <a:t>Backlog due to the pandemic</a:t>
            </a:r>
          </a:p>
          <a:p>
            <a:pPr marR="0" lvl="0" algn="l" defTabSz="914400" rtl="0" eaLnBrk="1" fontAlgn="auto" latinLnBrk="0" hangingPunct="1">
              <a:lnSpc>
                <a:spcPct val="100000"/>
              </a:lnSpc>
              <a:spcBef>
                <a:spcPts val="0"/>
              </a:spcBef>
              <a:spcAft>
                <a:spcPts val="0"/>
              </a:spcAft>
              <a:buClrTx/>
              <a:buSzTx/>
              <a:tabLst/>
              <a:defRPr/>
            </a:pPr>
            <a:endParaRPr lang="en-US" sz="2200">
              <a:solidFill>
                <a:srgbClr val="5A5A5A"/>
              </a:solidFill>
              <a:latin typeface="Roboto"/>
            </a:endParaRPr>
          </a:p>
          <a:p>
            <a:pPr marR="0" lvl="0" algn="l" defTabSz="914400" rtl="0" eaLnBrk="1" fontAlgn="auto" latinLnBrk="0" hangingPunct="1">
              <a:lnSpc>
                <a:spcPct val="100000"/>
              </a:lnSpc>
              <a:spcBef>
                <a:spcPts val="0"/>
              </a:spcBef>
              <a:spcAft>
                <a:spcPts val="0"/>
              </a:spcAft>
              <a:buClrTx/>
              <a:buSzTx/>
              <a:tabLst/>
              <a:defRPr/>
            </a:pPr>
            <a:r>
              <a:rPr lang="en-US" sz="2200">
                <a:solidFill>
                  <a:srgbClr val="5A5A5A"/>
                </a:solidFill>
                <a:latin typeface="Roboto"/>
              </a:rPr>
              <a:t>Predictions for future years indicate a strong upward trend that will become unmanageable in 2026</a:t>
            </a:r>
            <a:endParaRPr lang="en-US" sz="2200">
              <a:solidFill>
                <a:srgbClr val="5A5A5A"/>
              </a:solidFill>
              <a:latin typeface="Roboto"/>
              <a:ea typeface="Roboto"/>
            </a:endParaRPr>
          </a:p>
          <a:p>
            <a:pPr marR="0" lvl="0" algn="l" defTabSz="914400" rtl="0" eaLnBrk="1" fontAlgn="auto" latinLnBrk="0" hangingPunct="1">
              <a:lnSpc>
                <a:spcPct val="100000"/>
              </a:lnSpc>
              <a:spcBef>
                <a:spcPts val="0"/>
              </a:spcBef>
              <a:spcAft>
                <a:spcPts val="0"/>
              </a:spcAft>
              <a:buClrTx/>
              <a:buSzTx/>
              <a:tabLst/>
              <a:defRPr/>
            </a:pPr>
            <a:endParaRPr lang="en-US" sz="2200" b="0">
              <a:solidFill>
                <a:srgbClr val="5A5A5A"/>
              </a:solidFill>
              <a:latin typeface="Roboto"/>
              <a:ea typeface="Roboto"/>
            </a:endParaRPr>
          </a:p>
          <a:p>
            <a:pPr marR="0" lvl="0" algn="l" defTabSz="914400" rtl="0" eaLnBrk="1" fontAlgn="auto" latinLnBrk="0" hangingPunct="1">
              <a:lnSpc>
                <a:spcPct val="100000"/>
              </a:lnSpc>
              <a:spcBef>
                <a:spcPts val="0"/>
              </a:spcBef>
              <a:spcAft>
                <a:spcPts val="0"/>
              </a:spcAft>
              <a:buClrTx/>
              <a:buSzTx/>
              <a:tabLst/>
              <a:defRPr/>
            </a:pPr>
            <a:r>
              <a:rPr lang="en-US" sz="2200" b="0">
                <a:ea typeface="Roboto"/>
              </a:rPr>
              <a:t>Current capacity - the </a:t>
            </a:r>
            <a:r>
              <a:rPr lang="en-US" sz="2200">
                <a:ea typeface="Roboto"/>
              </a:rPr>
              <a:t>network’s</a:t>
            </a:r>
            <a:r>
              <a:rPr lang="en-US" sz="2200" b="0">
                <a:ea typeface="Roboto"/>
              </a:rPr>
              <a:t> limite</a:t>
            </a:r>
            <a:r>
              <a:rPr lang="en-US" sz="2200">
                <a:ea typeface="Roboto"/>
              </a:rPr>
              <a:t>d resources can conduct</a:t>
            </a:r>
            <a:r>
              <a:rPr lang="en-US" sz="2200" b="0">
                <a:ea typeface="Roboto"/>
              </a:rPr>
              <a:t> 12 IEC/Rs per year</a:t>
            </a:r>
            <a:endParaRPr lang="en-US" sz="2200">
              <a:ea typeface="Roboto"/>
            </a:endParaRPr>
          </a:p>
          <a:p>
            <a:pPr marL="800100" lvl="1" indent="-342900">
              <a:buFont typeface="+mj-lt"/>
              <a:buAutoNum type="arabicPeriod"/>
              <a:defRPr/>
            </a:pPr>
            <a:endParaRPr kumimoji="0" lang="en-US" sz="2200" b="0" i="0" u="none" strike="noStrike" kern="1200" cap="none" spc="0" normalizeH="0" baseline="0" noProof="0">
              <a:ln>
                <a:noFill/>
              </a:ln>
              <a:solidFill>
                <a:srgbClr val="5A5A5A"/>
              </a:solidFill>
              <a:effectLst/>
              <a:uLnTx/>
              <a:uFillTx/>
              <a:latin typeface="Roboto"/>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200" i="0" u="none" strike="noStrike" kern="1200" cap="none" spc="0" normalizeH="0" baseline="0" noProof="0">
              <a:ln>
                <a:noFill/>
              </a:ln>
              <a:solidFill>
                <a:srgbClr val="5A5A5A"/>
              </a:solidFill>
              <a:effectLst/>
              <a:uLnTx/>
              <a:uFillTx/>
              <a:latin typeface="Roboto"/>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2200" i="0" u="none" strike="noStrike" kern="1200" cap="none" spc="0" normalizeH="0" baseline="0" noProof="0">
              <a:ln>
                <a:noFill/>
              </a:ln>
              <a:solidFill>
                <a:srgbClr val="5A5A5A"/>
              </a:solidFill>
              <a:effectLst/>
              <a:uLnTx/>
              <a:uFillTx/>
              <a:latin typeface="Roboto"/>
              <a:ea typeface="+mn-ea"/>
              <a:cs typeface="+mn-cs"/>
            </a:endParaRPr>
          </a:p>
        </p:txBody>
      </p:sp>
      <p:pic>
        <p:nvPicPr>
          <p:cNvPr id="4" name="Picture 3">
            <a:extLst>
              <a:ext uri="{FF2B5EF4-FFF2-40B4-BE49-F238E27FC236}">
                <a16:creationId xmlns:a16="http://schemas.microsoft.com/office/drawing/2014/main" id="{55BC55BE-055D-4290-98CD-B6D0CA61998B}"/>
              </a:ext>
            </a:extLst>
          </p:cNvPr>
          <p:cNvPicPr>
            <a:picLocks noChangeAspect="1"/>
          </p:cNvPicPr>
          <p:nvPr/>
        </p:nvPicPr>
        <p:blipFill>
          <a:blip r:embed="rId3"/>
          <a:stretch>
            <a:fillRect/>
          </a:stretch>
        </p:blipFill>
        <p:spPr>
          <a:xfrm>
            <a:off x="4751648" y="1862668"/>
            <a:ext cx="7065024" cy="4080482"/>
          </a:xfrm>
          <a:prstGeom prst="rect">
            <a:avLst/>
          </a:prstGeom>
        </p:spPr>
      </p:pic>
      <p:cxnSp>
        <p:nvCxnSpPr>
          <p:cNvPr id="10" name="Straight Connector 9">
            <a:extLst>
              <a:ext uri="{FF2B5EF4-FFF2-40B4-BE49-F238E27FC236}">
                <a16:creationId xmlns:a16="http://schemas.microsoft.com/office/drawing/2014/main" id="{60CC7083-157C-4692-A2B5-3DAA33737AAF}"/>
              </a:ext>
            </a:extLst>
          </p:cNvPr>
          <p:cNvCxnSpPr>
            <a:cxnSpLocks/>
          </p:cNvCxnSpPr>
          <p:nvPr/>
        </p:nvCxnSpPr>
        <p:spPr>
          <a:xfrm>
            <a:off x="5057658" y="3422073"/>
            <a:ext cx="6856233"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84827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D0598-D66A-4714-AF9C-435EA1397707}"/>
              </a:ext>
            </a:extLst>
          </p:cNvPr>
          <p:cNvSpPr>
            <a:spLocks noGrp="1"/>
          </p:cNvSpPr>
          <p:nvPr>
            <p:ph type="title"/>
          </p:nvPr>
        </p:nvSpPr>
        <p:spPr>
          <a:xfrm>
            <a:off x="609599" y="609599"/>
            <a:ext cx="10972801" cy="942975"/>
          </a:xfrm>
        </p:spPr>
        <p:txBody>
          <a:bodyPr/>
          <a:lstStyle/>
          <a:p>
            <a:r>
              <a:rPr lang="en-US">
                <a:ea typeface="Roboto"/>
              </a:rPr>
              <a:t>3. </a:t>
            </a:r>
            <a:r>
              <a:rPr lang="en-US"/>
              <a:t>IEC/R Quality Assurance and Updates - </a:t>
            </a:r>
            <a:br>
              <a:rPr lang="en-US"/>
            </a:br>
            <a:r>
              <a:rPr lang="en-US">
                <a:ea typeface="Roboto"/>
              </a:rPr>
              <a:t> Management of IERs from 2022 onwards </a:t>
            </a:r>
            <a:endParaRPr lang="en-US"/>
          </a:p>
        </p:txBody>
      </p:sp>
      <p:sp>
        <p:nvSpPr>
          <p:cNvPr id="3" name="Text Placeholder 2">
            <a:extLst>
              <a:ext uri="{FF2B5EF4-FFF2-40B4-BE49-F238E27FC236}">
                <a16:creationId xmlns:a16="http://schemas.microsoft.com/office/drawing/2014/main" id="{293960F1-C3FC-4BF8-B251-F5EFC54896FF}"/>
              </a:ext>
            </a:extLst>
          </p:cNvPr>
          <p:cNvSpPr>
            <a:spLocks noGrp="1"/>
          </p:cNvSpPr>
          <p:nvPr>
            <p:ph type="body" sz="quarter" idx="11"/>
          </p:nvPr>
        </p:nvSpPr>
        <p:spPr>
          <a:xfrm>
            <a:off x="246474" y="2032256"/>
            <a:ext cx="5172363" cy="3322087"/>
          </a:xfrm>
        </p:spPr>
        <p:txBody>
          <a:bodyPr vert="horz" lIns="0" tIns="0" rIns="0" bIns="0" rtlCol="0" anchor="t">
            <a:noAutofit/>
          </a:bodyPr>
          <a:lstStyle/>
          <a:p>
            <a:r>
              <a:rPr lang="en-US" sz="2000">
                <a:solidFill>
                  <a:schemeClr val="tx1"/>
                </a:solidFill>
                <a:ea typeface="Roboto"/>
              </a:rPr>
              <a:t>Recommendations – Following the IEC/R WG Co-Chairs meeting in Geneva, April 2022:</a:t>
            </a:r>
          </a:p>
          <a:p>
            <a:pPr marL="457200" indent="-457200">
              <a:buAutoNum type="arabicPeriod"/>
            </a:pPr>
            <a:r>
              <a:rPr lang="en-US" sz="2000" b="0">
                <a:solidFill>
                  <a:schemeClr val="tx1"/>
                </a:solidFill>
                <a:ea typeface="Roboto"/>
              </a:rPr>
              <a:t>Uphold the 2-year compulsory extension endorsed by the ISG in 2020</a:t>
            </a:r>
          </a:p>
          <a:p>
            <a:pPr marL="457200" indent="-457200">
              <a:buAutoNum type="arabicPeriod"/>
            </a:pPr>
            <a:endParaRPr lang="en-US" sz="2000">
              <a:solidFill>
                <a:schemeClr val="tx1"/>
              </a:solidFill>
              <a:ea typeface="Roboto"/>
            </a:endParaRPr>
          </a:p>
          <a:p>
            <a:pPr marL="457200" indent="-457200">
              <a:lnSpc>
                <a:spcPct val="100000"/>
              </a:lnSpc>
              <a:spcAft>
                <a:spcPts val="0"/>
              </a:spcAft>
              <a:buFont typeface="+mj-lt"/>
              <a:buAutoNum type="arabicPeriod"/>
            </a:pPr>
            <a:r>
              <a:rPr lang="en-US" sz="2000" b="0">
                <a:solidFill>
                  <a:schemeClr val="tx1"/>
                </a:solidFill>
                <a:ea typeface="Roboto"/>
              </a:rPr>
              <a:t>Prioritize backlog of IERs (20), and IECs. </a:t>
            </a:r>
          </a:p>
          <a:p>
            <a:pPr marL="457200" indent="-457200">
              <a:lnSpc>
                <a:spcPct val="100000"/>
              </a:lnSpc>
              <a:spcAft>
                <a:spcPts val="0"/>
              </a:spcAft>
              <a:buFont typeface="+mj-lt"/>
              <a:buAutoNum type="arabicPeriod"/>
            </a:pPr>
            <a:endParaRPr lang="en-US" sz="2000">
              <a:solidFill>
                <a:schemeClr val="tx1"/>
              </a:solidFill>
            </a:endParaRPr>
          </a:p>
          <a:p>
            <a:pPr marL="457200" indent="-457200">
              <a:lnSpc>
                <a:spcPct val="100000"/>
              </a:lnSpc>
              <a:spcAft>
                <a:spcPts val="0"/>
              </a:spcAft>
              <a:buAutoNum type="arabicPeriod"/>
            </a:pPr>
            <a:r>
              <a:rPr lang="en-US" sz="2000" b="0">
                <a:solidFill>
                  <a:schemeClr val="tx1"/>
                </a:solidFill>
                <a:ea typeface="Roboto"/>
              </a:rPr>
              <a:t>TWG will organize an IEC/R Leadership Training in the Netherlands in Q1 2023. </a:t>
            </a:r>
            <a:endParaRPr lang="en-US">
              <a:solidFill>
                <a:schemeClr val="tx1"/>
              </a:solidFill>
              <a:ea typeface="Roboto"/>
            </a:endParaRPr>
          </a:p>
          <a:p>
            <a:pPr marL="457200" indent="-457200">
              <a:lnSpc>
                <a:spcPct val="100000"/>
              </a:lnSpc>
              <a:spcAft>
                <a:spcPts val="0"/>
              </a:spcAft>
              <a:buAutoNum type="arabicPeriod"/>
            </a:pPr>
            <a:endParaRPr lang="en-US" sz="2000" b="0">
              <a:solidFill>
                <a:schemeClr val="tx1"/>
              </a:solidFill>
              <a:ea typeface="Roboto"/>
            </a:endParaRPr>
          </a:p>
          <a:p>
            <a:pPr marL="457200" indent="-457200">
              <a:lnSpc>
                <a:spcPct val="100000"/>
              </a:lnSpc>
              <a:spcAft>
                <a:spcPts val="0"/>
              </a:spcAft>
              <a:buAutoNum type="arabicPeriod"/>
            </a:pPr>
            <a:r>
              <a:rPr lang="en-US" sz="2000" b="0">
                <a:solidFill>
                  <a:schemeClr val="tx1"/>
                </a:solidFill>
                <a:ea typeface="Roboto"/>
              </a:rPr>
              <a:t>WGs will address a revised system for IERs.</a:t>
            </a:r>
          </a:p>
          <a:p>
            <a:pPr marL="457200" indent="-457200">
              <a:lnSpc>
                <a:spcPct val="100000"/>
              </a:lnSpc>
              <a:spcAft>
                <a:spcPts val="0"/>
              </a:spcAft>
              <a:buAutoNum type="arabicPeriod"/>
            </a:pPr>
            <a:endParaRPr lang="en-US" sz="2000" b="0">
              <a:solidFill>
                <a:schemeClr val="tx1"/>
              </a:solidFill>
              <a:ea typeface="Roboto"/>
            </a:endParaRPr>
          </a:p>
          <a:p>
            <a:pPr marL="457200" indent="-457200">
              <a:lnSpc>
                <a:spcPct val="100000"/>
              </a:lnSpc>
              <a:spcAft>
                <a:spcPts val="0"/>
              </a:spcAft>
              <a:buAutoNum type="arabicPeriod"/>
            </a:pPr>
            <a:endParaRPr lang="en-US" sz="2000" b="0">
              <a:solidFill>
                <a:srgbClr val="5A5A5A"/>
              </a:solidFill>
              <a:ea typeface="Roboto"/>
            </a:endParaRPr>
          </a:p>
          <a:p>
            <a:endParaRPr lang="en-US" sz="2000">
              <a:ea typeface="Roboto"/>
            </a:endParaRPr>
          </a:p>
          <a:p>
            <a:endParaRPr lang="en-US" sz="2000">
              <a:ea typeface="Roboto"/>
            </a:endParaRPr>
          </a:p>
          <a:p>
            <a:endParaRPr lang="en-US" sz="2000">
              <a:ea typeface="Roboto"/>
            </a:endParaRPr>
          </a:p>
          <a:p>
            <a:endParaRPr lang="en-US" sz="2000">
              <a:ea typeface="Roboto"/>
            </a:endParaRPr>
          </a:p>
          <a:p>
            <a:endParaRPr lang="en-US" sz="2000">
              <a:ea typeface="Roboto"/>
            </a:endParaRPr>
          </a:p>
        </p:txBody>
      </p:sp>
      <p:sp>
        <p:nvSpPr>
          <p:cNvPr id="4" name="SmartArt Placeholder 3">
            <a:extLst>
              <a:ext uri="{FF2B5EF4-FFF2-40B4-BE49-F238E27FC236}">
                <a16:creationId xmlns:a16="http://schemas.microsoft.com/office/drawing/2014/main" id="{EA500206-42CC-4E51-B193-2E5B2F213711}"/>
              </a:ext>
            </a:extLst>
          </p:cNvPr>
          <p:cNvSpPr>
            <a:spLocks noGrp="1"/>
          </p:cNvSpPr>
          <p:nvPr>
            <p:ph type="dgm" sz="quarter" idx="12"/>
          </p:nvPr>
        </p:nvSpPr>
        <p:spPr>
          <a:xfrm>
            <a:off x="609600" y="1565783"/>
            <a:ext cx="1371600" cy="45719"/>
          </a:xfrm>
        </p:spPr>
      </p:sp>
      <p:graphicFrame>
        <p:nvGraphicFramePr>
          <p:cNvPr id="9" name="Chart 8">
            <a:extLst>
              <a:ext uri="{FF2B5EF4-FFF2-40B4-BE49-F238E27FC236}">
                <a16:creationId xmlns:a16="http://schemas.microsoft.com/office/drawing/2014/main" id="{63C58E63-2A9F-4A29-9A5D-636181696138}"/>
              </a:ext>
            </a:extLst>
          </p:cNvPr>
          <p:cNvGraphicFramePr>
            <a:graphicFrameLocks/>
          </p:cNvGraphicFramePr>
          <p:nvPr>
            <p:extLst>
              <p:ext uri="{D42A27DB-BD31-4B8C-83A1-F6EECF244321}">
                <p14:modId xmlns:p14="http://schemas.microsoft.com/office/powerpoint/2010/main" val="2312605116"/>
              </p:ext>
            </p:extLst>
          </p:nvPr>
        </p:nvGraphicFramePr>
        <p:xfrm>
          <a:off x="5418666" y="1712404"/>
          <a:ext cx="6163734" cy="3810685"/>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a:extLst>
              <a:ext uri="{FF2B5EF4-FFF2-40B4-BE49-F238E27FC236}">
                <a16:creationId xmlns:a16="http://schemas.microsoft.com/office/drawing/2014/main" id="{7C54CF16-B8FE-4BB1-B213-D76C9A7B60FB}"/>
              </a:ext>
            </a:extLst>
          </p:cNvPr>
          <p:cNvCxnSpPr>
            <a:cxnSpLocks/>
          </p:cNvCxnSpPr>
          <p:nvPr/>
        </p:nvCxnSpPr>
        <p:spPr>
          <a:xfrm>
            <a:off x="5675232" y="2949478"/>
            <a:ext cx="5731677"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Oval 12">
            <a:extLst>
              <a:ext uri="{FF2B5EF4-FFF2-40B4-BE49-F238E27FC236}">
                <a16:creationId xmlns:a16="http://schemas.microsoft.com/office/drawing/2014/main" id="{177D81DA-072C-47B6-AC15-0E506AB96D65}"/>
              </a:ext>
            </a:extLst>
          </p:cNvPr>
          <p:cNvSpPr/>
          <p:nvPr/>
        </p:nvSpPr>
        <p:spPr>
          <a:xfrm>
            <a:off x="10492509" y="2142836"/>
            <a:ext cx="9144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092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DB77C-F8A0-4B03-AAFC-C00C59514565}"/>
              </a:ext>
            </a:extLst>
          </p:cNvPr>
          <p:cNvSpPr>
            <a:spLocks noGrp="1"/>
          </p:cNvSpPr>
          <p:nvPr>
            <p:ph type="title"/>
          </p:nvPr>
        </p:nvSpPr>
        <p:spPr/>
        <p:txBody>
          <a:bodyPr/>
          <a:lstStyle/>
          <a:p>
            <a:r>
              <a:rPr lang="en-US"/>
              <a:t>IRNAP - Quality Assurance and Updates</a:t>
            </a:r>
          </a:p>
        </p:txBody>
      </p:sp>
      <p:sp>
        <p:nvSpPr>
          <p:cNvPr id="4" name="SmartArt Placeholder 3">
            <a:extLst>
              <a:ext uri="{FF2B5EF4-FFF2-40B4-BE49-F238E27FC236}">
                <a16:creationId xmlns:a16="http://schemas.microsoft.com/office/drawing/2014/main" id="{EB594FFB-AAAD-49A5-B70E-0348E7EA5F5F}"/>
              </a:ext>
            </a:extLst>
          </p:cNvPr>
          <p:cNvSpPr>
            <a:spLocks noGrp="1"/>
          </p:cNvSpPr>
          <p:nvPr>
            <p:ph type="dgm" sz="quarter" idx="12"/>
          </p:nvPr>
        </p:nvSpPr>
        <p:spPr>
          <a:xfrm>
            <a:off x="609600" y="1158555"/>
            <a:ext cx="1371600" cy="45719"/>
          </a:xfrm>
        </p:spPr>
      </p:sp>
      <p:sp>
        <p:nvSpPr>
          <p:cNvPr id="6" name="TextBox 5">
            <a:extLst>
              <a:ext uri="{FF2B5EF4-FFF2-40B4-BE49-F238E27FC236}">
                <a16:creationId xmlns:a16="http://schemas.microsoft.com/office/drawing/2014/main" id="{572A559D-840E-4DF1-A381-03FB8A91F5D6}"/>
              </a:ext>
            </a:extLst>
          </p:cNvPr>
          <p:cNvSpPr txBox="1"/>
          <p:nvPr/>
        </p:nvSpPr>
        <p:spPr>
          <a:xfrm>
            <a:off x="609600" y="1734532"/>
            <a:ext cx="3971827" cy="4062651"/>
          </a:xfrm>
          <a:prstGeom prst="rect">
            <a:avLst/>
          </a:prstGeom>
          <a:noFill/>
        </p:spPr>
        <p:txBody>
          <a:bodyPr wrap="square" lIns="91440" tIns="45720" rIns="91440" bIns="45720" rtlCol="0" anchor="t">
            <a:spAutoFit/>
          </a:bodyPr>
          <a:lstStyle/>
          <a:p>
            <a:r>
              <a:rPr lang="en-US" sz="2000" b="1"/>
              <a:t>      Upcoming Events:</a:t>
            </a:r>
            <a:br>
              <a:rPr lang="en-US" sz="2000" b="1"/>
            </a:br>
            <a:endParaRPr lang="en-US" sz="2000" b="1">
              <a:ea typeface="Roboto"/>
            </a:endParaRPr>
          </a:p>
          <a:p>
            <a:pPr marL="342900" indent="-342900">
              <a:buFont typeface="Arial" panose="020B0604020202020204" pitchFamily="34" charset="0"/>
              <a:buChar char="•"/>
            </a:pPr>
            <a:r>
              <a:rPr lang="en-US" sz="2000"/>
              <a:t>Chile IRNAP Recognition Process – June 2022</a:t>
            </a:r>
            <a:endParaRPr lang="en-US" sz="2000">
              <a:ea typeface="Roboto"/>
            </a:endParaRP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Cyprus IRNAP – June 2022</a:t>
            </a:r>
            <a:endParaRPr lang="en-US" sz="2000">
              <a:ea typeface="Roboto"/>
            </a:endParaRP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The Americas IRNAP Course for TSR/TRG – August 2022</a:t>
            </a:r>
            <a:endParaRPr lang="en-US" sz="2000">
              <a:ea typeface="Roboto"/>
            </a:endParaRP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Singapore IRNAP – October 2022</a:t>
            </a:r>
            <a:endParaRPr lang="en-US" sz="2000">
              <a:ea typeface="Roboto"/>
            </a:endParaRPr>
          </a:p>
          <a:p>
            <a:endParaRPr lang="en-US"/>
          </a:p>
        </p:txBody>
      </p:sp>
      <p:sp>
        <p:nvSpPr>
          <p:cNvPr id="8" name="TextBox 7">
            <a:extLst>
              <a:ext uri="{FF2B5EF4-FFF2-40B4-BE49-F238E27FC236}">
                <a16:creationId xmlns:a16="http://schemas.microsoft.com/office/drawing/2014/main" id="{B7424A99-DD1A-4A79-AE54-9F254112F47A}"/>
              </a:ext>
            </a:extLst>
          </p:cNvPr>
          <p:cNvSpPr txBox="1"/>
          <p:nvPr/>
        </p:nvSpPr>
        <p:spPr>
          <a:xfrm>
            <a:off x="5537856" y="1639282"/>
            <a:ext cx="4307073" cy="3323987"/>
          </a:xfrm>
          <a:prstGeom prst="rect">
            <a:avLst/>
          </a:prstGeom>
          <a:noFill/>
        </p:spPr>
        <p:txBody>
          <a:bodyPr wrap="square" lIns="91440" tIns="45720" rIns="91440" bIns="45720" anchor="t">
            <a:spAutoFit/>
          </a:bodyPr>
          <a:lstStyle/>
          <a:p>
            <a:pPr>
              <a:lnSpc>
                <a:spcPct val="150000"/>
              </a:lnSpc>
            </a:pPr>
            <a:r>
              <a:rPr lang="en-US" sz="2000" b="1">
                <a:ea typeface="+mn-lt"/>
                <a:cs typeface="+mn-lt"/>
              </a:rPr>
              <a:t>TSG/TRG Regional Roster Status:</a:t>
            </a:r>
          </a:p>
          <a:p>
            <a:pPr marL="342900" indent="-342900">
              <a:lnSpc>
                <a:spcPct val="150000"/>
              </a:lnSpc>
              <a:buFont typeface="Arial"/>
              <a:buChar char="•"/>
            </a:pPr>
            <a:r>
              <a:rPr lang="en-US" sz="2000"/>
              <a:t>Asia and the Pacific – 40 applications received </a:t>
            </a:r>
            <a:endParaRPr lang="en-US">
              <a:ea typeface="Roboto"/>
            </a:endParaRP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Africa, Europe and Middle East</a:t>
            </a:r>
            <a:endParaRPr lang="en-US" sz="2000">
              <a:ea typeface="Roboto"/>
            </a:endParaRPr>
          </a:p>
          <a:p>
            <a:r>
              <a:rPr lang="en-US" sz="2000"/>
              <a:t> – </a:t>
            </a:r>
            <a:r>
              <a:rPr lang="en-US" sz="2000" b="1"/>
              <a:t>15</a:t>
            </a:r>
            <a:r>
              <a:rPr lang="en-US" sz="2000"/>
              <a:t> applications received</a:t>
            </a:r>
            <a:endParaRPr lang="en-US" sz="2000">
              <a:ea typeface="Roboto"/>
            </a:endParaRPr>
          </a:p>
          <a:p>
            <a:endParaRPr lang="en-US" sz="2000"/>
          </a:p>
          <a:p>
            <a:pPr marL="285750" indent="-285750">
              <a:buFont typeface="Arial" panose="020B0604020202020204" pitchFamily="34" charset="0"/>
              <a:buChar char="•"/>
            </a:pPr>
            <a:r>
              <a:rPr lang="en-US" sz="2000"/>
              <a:t>The Americas – call for application will be open soon</a:t>
            </a:r>
            <a:endParaRPr lang="en-US" sz="2000">
              <a:ea typeface="Roboto"/>
            </a:endParaRPr>
          </a:p>
        </p:txBody>
      </p:sp>
    </p:spTree>
    <p:extLst>
      <p:ext uri="{BB962C8B-B14F-4D97-AF65-F5344CB8AC3E}">
        <p14:creationId xmlns:p14="http://schemas.microsoft.com/office/powerpoint/2010/main" val="3092635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D4E43B3-B6F8-4514-B5AF-1A803F904A41}"/>
              </a:ext>
            </a:extLst>
          </p:cNvPr>
          <p:cNvPicPr>
            <a:picLocks noChangeAspect="1"/>
          </p:cNvPicPr>
          <p:nvPr/>
        </p:nvPicPr>
        <p:blipFill>
          <a:blip r:embed="rId3"/>
          <a:stretch>
            <a:fillRect/>
          </a:stretch>
        </p:blipFill>
        <p:spPr>
          <a:xfrm>
            <a:off x="5625568" y="1432937"/>
            <a:ext cx="5811061" cy="5048955"/>
          </a:xfrm>
          <a:prstGeom prst="rect">
            <a:avLst/>
          </a:prstGeom>
        </p:spPr>
      </p:pic>
      <p:sp>
        <p:nvSpPr>
          <p:cNvPr id="2" name="Title 1">
            <a:extLst>
              <a:ext uri="{FF2B5EF4-FFF2-40B4-BE49-F238E27FC236}">
                <a16:creationId xmlns:a16="http://schemas.microsoft.com/office/drawing/2014/main" id="{C73D0598-D66A-4714-AF9C-435EA1397707}"/>
              </a:ext>
            </a:extLst>
          </p:cNvPr>
          <p:cNvSpPr>
            <a:spLocks noGrp="1"/>
          </p:cNvSpPr>
          <p:nvPr>
            <p:ph type="title"/>
          </p:nvPr>
        </p:nvSpPr>
        <p:spPr>
          <a:xfrm>
            <a:off x="609600" y="314749"/>
            <a:ext cx="10274910" cy="942975"/>
          </a:xfrm>
        </p:spPr>
        <p:txBody>
          <a:bodyPr/>
          <a:lstStyle/>
          <a:p>
            <a:r>
              <a:rPr lang="en-US">
                <a:ea typeface="Roboto"/>
              </a:rPr>
              <a:t>Outcomes of the Team Leaders Meeting in Doha </a:t>
            </a:r>
            <a:endParaRPr lang="en-US">
              <a:solidFill>
                <a:srgbClr val="FF0000"/>
              </a:solidFill>
              <a:ea typeface="Roboto"/>
            </a:endParaRPr>
          </a:p>
        </p:txBody>
      </p:sp>
      <p:sp>
        <p:nvSpPr>
          <p:cNvPr id="4" name="SmartArt Placeholder 3">
            <a:extLst>
              <a:ext uri="{FF2B5EF4-FFF2-40B4-BE49-F238E27FC236}">
                <a16:creationId xmlns:a16="http://schemas.microsoft.com/office/drawing/2014/main" id="{EA500206-42CC-4E51-B193-2E5B2F213711}"/>
              </a:ext>
            </a:extLst>
          </p:cNvPr>
          <p:cNvSpPr>
            <a:spLocks noGrp="1"/>
          </p:cNvSpPr>
          <p:nvPr>
            <p:ph type="dgm" sz="quarter" idx="12"/>
          </p:nvPr>
        </p:nvSpPr>
        <p:spPr>
          <a:xfrm>
            <a:off x="609600" y="1124744"/>
            <a:ext cx="1371600" cy="45719"/>
          </a:xfrm>
        </p:spPr>
      </p:sp>
      <p:sp>
        <p:nvSpPr>
          <p:cNvPr id="5" name="TextBox 4">
            <a:extLst>
              <a:ext uri="{FF2B5EF4-FFF2-40B4-BE49-F238E27FC236}">
                <a16:creationId xmlns:a16="http://schemas.microsoft.com/office/drawing/2014/main" id="{4B53BD0E-D0BF-404D-B584-A6D70F5C57A5}"/>
              </a:ext>
            </a:extLst>
          </p:cNvPr>
          <p:cNvSpPr txBox="1"/>
          <p:nvPr/>
        </p:nvSpPr>
        <p:spPr>
          <a:xfrm>
            <a:off x="627650" y="3738547"/>
            <a:ext cx="7499928"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5A5A5A"/>
              </a:solidFill>
              <a:effectLst/>
              <a:highlight>
                <a:srgbClr val="FFFF00"/>
              </a:highlight>
              <a:uLnTx/>
              <a:uFillTx/>
              <a:latin typeface="Roboto"/>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a:ln>
                <a:noFill/>
              </a:ln>
              <a:solidFill>
                <a:srgbClr val="5A5A5A"/>
              </a:solidFill>
              <a:effectLst/>
              <a:uLnTx/>
              <a:uFillTx/>
              <a:latin typeface="Roboto"/>
              <a:ea typeface="Roboto"/>
              <a:cs typeface="+mn-cs"/>
            </a:endParaRPr>
          </a:p>
        </p:txBody>
      </p:sp>
      <p:sp>
        <p:nvSpPr>
          <p:cNvPr id="6" name="TextBox 5">
            <a:extLst>
              <a:ext uri="{FF2B5EF4-FFF2-40B4-BE49-F238E27FC236}">
                <a16:creationId xmlns:a16="http://schemas.microsoft.com/office/drawing/2014/main" id="{19EF1C4A-E8C3-4118-9ABF-70C5A0F615B5}"/>
              </a:ext>
            </a:extLst>
          </p:cNvPr>
          <p:cNvSpPr txBox="1"/>
          <p:nvPr/>
        </p:nvSpPr>
        <p:spPr>
          <a:xfrm>
            <a:off x="609601" y="1588655"/>
            <a:ext cx="5015968" cy="378565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t>120 participants, 45 in person from over 20 countries and 82 connecting remotely</a:t>
            </a:r>
            <a:endParaRPr lang="en-US" sz="2400">
              <a:ea typeface="Roboto"/>
            </a:endParaRPr>
          </a:p>
          <a:p>
            <a:pPr marL="285750" indent="-285750">
              <a:buFont typeface="Arial" panose="020B0604020202020204" pitchFamily="34" charset="0"/>
              <a:buChar char="•"/>
            </a:pPr>
            <a:endParaRPr lang="en-US" sz="2400">
              <a:solidFill>
                <a:srgbClr val="5A5A5A"/>
              </a:solidFill>
              <a:latin typeface="Roboto"/>
            </a:endParaRPr>
          </a:p>
          <a:p>
            <a:pPr marL="285750" indent="-285750">
              <a:buFont typeface="Arial" panose="020B0604020202020204" pitchFamily="34" charset="0"/>
              <a:buChar char="•"/>
            </a:pPr>
            <a:r>
              <a:rPr kumimoji="0" lang="en-US" sz="2400" b="0" i="1" u="none" strike="noStrike" kern="1200" cap="none" spc="0" normalizeH="0" baseline="0" noProof="0">
                <a:ln>
                  <a:noFill/>
                </a:ln>
                <a:solidFill>
                  <a:srgbClr val="5A5A5A"/>
                </a:solidFill>
                <a:effectLst/>
                <a:uLnTx/>
                <a:uFillTx/>
                <a:latin typeface="Roboto"/>
                <a:ea typeface="+mn-ea"/>
                <a:cs typeface="+mn-cs"/>
              </a:rPr>
              <a:t>“We achieved more in three days </a:t>
            </a:r>
            <a:r>
              <a:rPr lang="en-US" sz="2400" i="1">
                <a:solidFill>
                  <a:srgbClr val="5A5A5A"/>
                </a:solidFill>
                <a:latin typeface="Roboto"/>
              </a:rPr>
              <a:t>face-to-face</a:t>
            </a:r>
            <a:r>
              <a:rPr kumimoji="0" lang="en-US" sz="2400" b="0" i="1" u="none" strike="noStrike" kern="1200" cap="none" spc="0" normalizeH="0" baseline="0" noProof="0">
                <a:ln>
                  <a:noFill/>
                </a:ln>
                <a:solidFill>
                  <a:srgbClr val="5A5A5A"/>
                </a:solidFill>
                <a:effectLst/>
                <a:uLnTx/>
                <a:uFillTx/>
                <a:latin typeface="Roboto"/>
                <a:ea typeface="+mn-ea"/>
                <a:cs typeface="+mn-cs"/>
              </a:rPr>
              <a:t> than in 30 months online”</a:t>
            </a:r>
            <a:r>
              <a:rPr lang="en-US" sz="2400" i="1">
                <a:solidFill>
                  <a:srgbClr val="5A5A5A"/>
                </a:solidFill>
                <a:latin typeface="Roboto"/>
              </a:rPr>
              <a:t> </a:t>
            </a:r>
            <a:r>
              <a:rPr lang="en-US" i="1">
                <a:solidFill>
                  <a:srgbClr val="5A5A5A"/>
                </a:solidFill>
                <a:latin typeface="Roboto"/>
              </a:rPr>
              <a:t>-TL Participant</a:t>
            </a:r>
            <a:endParaRPr lang="en-US" b="0" i="1" u="none" strike="noStrike" kern="1200" cap="none" spc="0" normalizeH="0" baseline="0" noProof="0">
              <a:ln>
                <a:noFill/>
              </a:ln>
              <a:solidFill>
                <a:srgbClr val="5A5A5A"/>
              </a:solidFill>
              <a:effectLst/>
              <a:uLnTx/>
              <a:uFillTx/>
              <a:latin typeface="Roboto"/>
              <a:ea typeface="Roboto"/>
            </a:endParaRP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pic>
        <p:nvPicPr>
          <p:cNvPr id="7" name="Picture 2">
            <a:extLst>
              <a:ext uri="{FF2B5EF4-FFF2-40B4-BE49-F238E27FC236}">
                <a16:creationId xmlns:a16="http://schemas.microsoft.com/office/drawing/2014/main" id="{B78A5A2E-FF1B-4903-B6AC-4CC0741D62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1878" y="46439"/>
            <a:ext cx="1145200" cy="11640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Description automatically generated">
            <a:extLst>
              <a:ext uri="{FF2B5EF4-FFF2-40B4-BE49-F238E27FC236}">
                <a16:creationId xmlns:a16="http://schemas.microsoft.com/office/drawing/2014/main" id="{8E2876C9-5C3C-4558-90DE-D59D47A428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6339" y="73454"/>
            <a:ext cx="1100581" cy="1091173"/>
          </a:xfrm>
          <a:prstGeom prst="rect">
            <a:avLst/>
          </a:prstGeom>
        </p:spPr>
      </p:pic>
    </p:spTree>
    <p:extLst>
      <p:ext uri="{BB962C8B-B14F-4D97-AF65-F5344CB8AC3E}">
        <p14:creationId xmlns:p14="http://schemas.microsoft.com/office/powerpoint/2010/main" val="1018269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D0598-D66A-4714-AF9C-435EA1397707}"/>
              </a:ext>
            </a:extLst>
          </p:cNvPr>
          <p:cNvSpPr>
            <a:spLocks noGrp="1"/>
          </p:cNvSpPr>
          <p:nvPr>
            <p:ph type="title"/>
          </p:nvPr>
        </p:nvSpPr>
        <p:spPr>
          <a:xfrm>
            <a:off x="609600" y="314749"/>
            <a:ext cx="10274910" cy="942975"/>
          </a:xfrm>
        </p:spPr>
        <p:txBody>
          <a:bodyPr/>
          <a:lstStyle/>
          <a:p>
            <a:r>
              <a:rPr lang="en-US">
                <a:ea typeface="Roboto"/>
              </a:rPr>
              <a:t>Outcomes of the Team Leaders Meeting in Doha </a:t>
            </a:r>
            <a:endParaRPr lang="en-US">
              <a:solidFill>
                <a:srgbClr val="FF0000"/>
              </a:solidFill>
              <a:ea typeface="Roboto"/>
            </a:endParaRPr>
          </a:p>
        </p:txBody>
      </p:sp>
      <p:sp>
        <p:nvSpPr>
          <p:cNvPr id="4" name="SmartArt Placeholder 3">
            <a:extLst>
              <a:ext uri="{FF2B5EF4-FFF2-40B4-BE49-F238E27FC236}">
                <a16:creationId xmlns:a16="http://schemas.microsoft.com/office/drawing/2014/main" id="{EA500206-42CC-4E51-B193-2E5B2F213711}"/>
              </a:ext>
            </a:extLst>
          </p:cNvPr>
          <p:cNvSpPr>
            <a:spLocks noGrp="1"/>
          </p:cNvSpPr>
          <p:nvPr>
            <p:ph type="dgm" sz="quarter" idx="12"/>
          </p:nvPr>
        </p:nvSpPr>
        <p:spPr>
          <a:xfrm>
            <a:off x="609600" y="1124744"/>
            <a:ext cx="1371600" cy="45719"/>
          </a:xfrm>
        </p:spPr>
      </p:sp>
      <p:sp>
        <p:nvSpPr>
          <p:cNvPr id="5" name="TextBox 4">
            <a:extLst>
              <a:ext uri="{FF2B5EF4-FFF2-40B4-BE49-F238E27FC236}">
                <a16:creationId xmlns:a16="http://schemas.microsoft.com/office/drawing/2014/main" id="{4B53BD0E-D0BF-404D-B584-A6D70F5C57A5}"/>
              </a:ext>
            </a:extLst>
          </p:cNvPr>
          <p:cNvSpPr txBox="1"/>
          <p:nvPr/>
        </p:nvSpPr>
        <p:spPr>
          <a:xfrm>
            <a:off x="609600" y="1112952"/>
            <a:ext cx="10274910" cy="3693319"/>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a:t>The </a:t>
            </a:r>
            <a:r>
              <a:rPr lang="en-US" b="1"/>
              <a:t>INSARAG Recognized National Accreditation Process (IRNAP) </a:t>
            </a:r>
            <a:r>
              <a:rPr lang="en-US"/>
              <a:t>Technical Guidance Note is recommended for endorsement at the ISG.</a:t>
            </a:r>
          </a:p>
          <a:p>
            <a:pPr marL="342900" indent="-342900">
              <a:lnSpc>
                <a:spcPct val="150000"/>
              </a:lnSpc>
              <a:buAutoNum type="arabicPeriod"/>
            </a:pPr>
            <a:r>
              <a:rPr lang="en-US"/>
              <a:t>The </a:t>
            </a:r>
            <a:r>
              <a:rPr lang="en-US" b="1"/>
              <a:t>USAR Coordination (UC) Manual V2.0 </a:t>
            </a:r>
            <a:r>
              <a:rPr lang="en-US"/>
              <a:t>is recommended for endorsement at the ISG.</a:t>
            </a:r>
            <a:endParaRPr lang="en-US">
              <a:ea typeface="Roboto"/>
            </a:endParaRPr>
          </a:p>
          <a:p>
            <a:pPr marL="342900" indent="-342900">
              <a:lnSpc>
                <a:spcPct val="150000"/>
              </a:lnSpc>
              <a:buAutoNum type="arabicPeriod"/>
            </a:pPr>
            <a:r>
              <a:rPr lang="en-US"/>
              <a:t>The </a:t>
            </a:r>
            <a:r>
              <a:rPr lang="en-US" b="1" u="sng"/>
              <a:t>Ongoing direction of the</a:t>
            </a:r>
            <a:r>
              <a:rPr lang="en-US"/>
              <a:t> </a:t>
            </a:r>
            <a:r>
              <a:rPr lang="en-US" b="1"/>
              <a:t>First Responders Program V2.0 i</a:t>
            </a:r>
            <a:r>
              <a:rPr lang="en-US"/>
              <a:t>s recommended for endorsement at the ISG.</a:t>
            </a:r>
            <a:endParaRPr lang="en-US">
              <a:ea typeface="Roboto"/>
            </a:endParaRPr>
          </a:p>
          <a:p>
            <a:pPr marL="342900" indent="-342900">
              <a:lnSpc>
                <a:spcPct val="150000"/>
              </a:lnSpc>
              <a:buAutoNum type="arabicPeriod"/>
            </a:pPr>
            <a:r>
              <a:rPr lang="en-US"/>
              <a:t>The </a:t>
            </a:r>
            <a:r>
              <a:rPr lang="en-US" b="1"/>
              <a:t>Light Team Quality Assurance WG</a:t>
            </a:r>
            <a:r>
              <a:rPr lang="en-US"/>
              <a:t> will transition from a WG to a </a:t>
            </a:r>
            <a:r>
              <a:rPr lang="en-US" b="1" u="sng"/>
              <a:t>Reference Group</a:t>
            </a:r>
            <a:r>
              <a:rPr lang="en-US"/>
              <a:t>, maintaining the same membership.</a:t>
            </a:r>
            <a:endParaRPr lang="en-US">
              <a:ea typeface="Roboto"/>
            </a:endParaRPr>
          </a:p>
          <a:p>
            <a:pPr marL="342900" indent="-342900">
              <a:lnSpc>
                <a:spcPct val="150000"/>
              </a:lnSpc>
              <a:buAutoNum type="arabicPeriod"/>
            </a:pPr>
            <a:r>
              <a:rPr lang="en-US"/>
              <a:t>The </a:t>
            </a:r>
            <a:r>
              <a:rPr lang="en-US" b="1"/>
              <a:t>ICMS</a:t>
            </a:r>
            <a:r>
              <a:rPr lang="en-US"/>
              <a:t> will be supported until 2024 and incorporated into the UC Training.</a:t>
            </a:r>
            <a:endParaRPr lang="en-US">
              <a:ea typeface="Roboto"/>
            </a:endParaRPr>
          </a:p>
          <a:p>
            <a:pPr marL="800100" lvl="1" indent="-342900">
              <a:buAutoNum type="arabicPeriod"/>
            </a:pPr>
            <a:endParaRPr lang="en-US">
              <a:ea typeface="Roboto"/>
            </a:endParaRPr>
          </a:p>
        </p:txBody>
      </p:sp>
      <p:pic>
        <p:nvPicPr>
          <p:cNvPr id="7" name="Picture 6" descr="A picture containing text, person&#10;&#10;Description automatically generated">
            <a:extLst>
              <a:ext uri="{FF2B5EF4-FFF2-40B4-BE49-F238E27FC236}">
                <a16:creationId xmlns:a16="http://schemas.microsoft.com/office/drawing/2014/main" id="{1AD710F4-134D-48EA-80DE-7172040AF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280" y="4067435"/>
            <a:ext cx="11579440" cy="27273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5777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D0598-D66A-4714-AF9C-435EA1397707}"/>
              </a:ext>
            </a:extLst>
          </p:cNvPr>
          <p:cNvSpPr>
            <a:spLocks noGrp="1"/>
          </p:cNvSpPr>
          <p:nvPr>
            <p:ph type="title"/>
          </p:nvPr>
        </p:nvSpPr>
        <p:spPr>
          <a:xfrm>
            <a:off x="609600" y="314749"/>
            <a:ext cx="10274910" cy="942975"/>
          </a:xfrm>
        </p:spPr>
        <p:txBody>
          <a:bodyPr/>
          <a:lstStyle/>
          <a:p>
            <a:r>
              <a:rPr lang="en-US">
                <a:ea typeface="Roboto"/>
              </a:rPr>
              <a:t>Outcomes of the Team Leaders Meeting in Doha   </a:t>
            </a:r>
            <a:endParaRPr lang="en-US">
              <a:solidFill>
                <a:srgbClr val="FF0000"/>
              </a:solidFill>
              <a:ea typeface="Roboto"/>
            </a:endParaRPr>
          </a:p>
        </p:txBody>
      </p:sp>
      <p:sp>
        <p:nvSpPr>
          <p:cNvPr id="4" name="SmartArt Placeholder 3">
            <a:extLst>
              <a:ext uri="{FF2B5EF4-FFF2-40B4-BE49-F238E27FC236}">
                <a16:creationId xmlns:a16="http://schemas.microsoft.com/office/drawing/2014/main" id="{EA500206-42CC-4E51-B193-2E5B2F213711}"/>
              </a:ext>
            </a:extLst>
          </p:cNvPr>
          <p:cNvSpPr>
            <a:spLocks noGrp="1"/>
          </p:cNvSpPr>
          <p:nvPr>
            <p:ph type="dgm" sz="quarter" idx="12"/>
          </p:nvPr>
        </p:nvSpPr>
        <p:spPr>
          <a:xfrm>
            <a:off x="609600" y="1124744"/>
            <a:ext cx="1371600" cy="45719"/>
          </a:xfrm>
        </p:spPr>
      </p:sp>
      <p:sp>
        <p:nvSpPr>
          <p:cNvPr id="5" name="TextBox 4">
            <a:extLst>
              <a:ext uri="{FF2B5EF4-FFF2-40B4-BE49-F238E27FC236}">
                <a16:creationId xmlns:a16="http://schemas.microsoft.com/office/drawing/2014/main" id="{4B53BD0E-D0BF-404D-B584-A6D70F5C57A5}"/>
              </a:ext>
            </a:extLst>
          </p:cNvPr>
          <p:cNvSpPr txBox="1"/>
          <p:nvPr/>
        </p:nvSpPr>
        <p:spPr>
          <a:xfrm>
            <a:off x="609600" y="1269801"/>
            <a:ext cx="10274910" cy="923330"/>
          </a:xfrm>
          <a:prstGeom prst="rect">
            <a:avLst/>
          </a:prstGeom>
          <a:noFill/>
        </p:spPr>
        <p:txBody>
          <a:bodyPr wrap="square" lIns="91440" tIns="45720" rIns="91440" bIns="45720" rtlCol="0" anchor="t">
            <a:spAutoFit/>
          </a:bodyPr>
          <a:lstStyle/>
          <a:p>
            <a:pPr marL="342900" indent="-342900">
              <a:buAutoNum type="arabicPeriod"/>
            </a:pPr>
            <a:endParaRPr lang="en-US">
              <a:ea typeface="Roboto"/>
            </a:endParaRPr>
          </a:p>
          <a:p>
            <a:r>
              <a:rPr lang="en-US" b="1"/>
              <a:t>6. Flexible Response</a:t>
            </a:r>
            <a:r>
              <a:rPr lang="en-US"/>
              <a:t>: The </a:t>
            </a:r>
            <a:r>
              <a:rPr lang="en-US" b="1"/>
              <a:t>Global Position </a:t>
            </a:r>
            <a:r>
              <a:rPr lang="en-US"/>
              <a:t>sub WG will present a progress update at the ISG.</a:t>
            </a:r>
            <a:endParaRPr lang="en-US">
              <a:ea typeface="Roboto"/>
            </a:endParaRPr>
          </a:p>
          <a:p>
            <a:pPr marL="800100" lvl="1" indent="-342900">
              <a:buAutoNum type="arabicPeriod"/>
            </a:pPr>
            <a:endParaRPr lang="en-US">
              <a:ea typeface="Roboto"/>
            </a:endParaRPr>
          </a:p>
        </p:txBody>
      </p:sp>
      <p:sp>
        <p:nvSpPr>
          <p:cNvPr id="3" name="TextBox 2">
            <a:extLst>
              <a:ext uri="{FF2B5EF4-FFF2-40B4-BE49-F238E27FC236}">
                <a16:creationId xmlns:a16="http://schemas.microsoft.com/office/drawing/2014/main" id="{73310C28-7D5D-A5D4-69C8-4DB196448D9D}"/>
              </a:ext>
            </a:extLst>
          </p:cNvPr>
          <p:cNvSpPr txBox="1"/>
          <p:nvPr/>
        </p:nvSpPr>
        <p:spPr>
          <a:xfrm>
            <a:off x="609600" y="2027672"/>
            <a:ext cx="10274910" cy="2585323"/>
          </a:xfrm>
          <a:prstGeom prst="rect">
            <a:avLst/>
          </a:prstGeom>
          <a:noFill/>
        </p:spPr>
        <p:txBody>
          <a:bodyPr wrap="square" lIns="91440" tIns="45720" rIns="91440" bIns="45720" rtlCol="0" anchor="t">
            <a:spAutoFit/>
          </a:bodyPr>
          <a:lstStyle/>
          <a:p>
            <a:r>
              <a:rPr lang="en-US" b="1"/>
              <a:t>7</a:t>
            </a:r>
            <a:r>
              <a:rPr lang="en-US"/>
              <a:t>. The </a:t>
            </a:r>
            <a:r>
              <a:rPr lang="en-US" b="1"/>
              <a:t>Transitional Guidelines Review Group </a:t>
            </a:r>
            <a:r>
              <a:rPr lang="en-US"/>
              <a:t>will present a progress update on the draft Guidance Note on Bilateral Response and plans for 2023-2025.</a:t>
            </a:r>
          </a:p>
          <a:p>
            <a:endParaRPr lang="en-US"/>
          </a:p>
          <a:p>
            <a:r>
              <a:rPr lang="en-US" b="1">
                <a:ea typeface="DengXian"/>
              </a:rPr>
              <a:t>8</a:t>
            </a:r>
            <a:r>
              <a:rPr lang="en-US">
                <a:ea typeface="DengXian"/>
              </a:rPr>
              <a:t>. The INSARAG Network will be consulted on a </a:t>
            </a:r>
            <a:r>
              <a:rPr lang="en-US" b="1">
                <a:ea typeface="DengXian"/>
              </a:rPr>
              <a:t>revised INSARAG External Reclassification (IER) system </a:t>
            </a:r>
            <a:r>
              <a:rPr lang="en-US">
                <a:ea typeface="DengXian"/>
              </a:rPr>
              <a:t>to tackle the exponential increase of IERs.</a:t>
            </a:r>
          </a:p>
          <a:p>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ea typeface="DengXian" panose="02010600030101010101" pitchFamily="2" charset="-122"/>
            </a:endParaRPr>
          </a:p>
          <a:p>
            <a:pPr marL="800100" lvl="1" indent="-342900">
              <a:buFont typeface="Arial" panose="020B0604020202020204" pitchFamily="34" charset="0"/>
              <a:buChar char="•"/>
            </a:pPr>
            <a:endParaRPr lang="en-US">
              <a:ea typeface="DengXian"/>
            </a:endParaRPr>
          </a:p>
        </p:txBody>
      </p:sp>
      <p:pic>
        <p:nvPicPr>
          <p:cNvPr id="7" name="Picture 6" descr="A group of people in clothing&#10;&#10;Description automatically generated with medium confidence">
            <a:extLst>
              <a:ext uri="{FF2B5EF4-FFF2-40B4-BE49-F238E27FC236}">
                <a16:creationId xmlns:a16="http://schemas.microsoft.com/office/drawing/2014/main" id="{5799A5D3-6659-4380-836D-219FD5645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6700" y="3650053"/>
            <a:ext cx="5817747" cy="3039271"/>
          </a:xfrm>
          <a:prstGeom prst="rect">
            <a:avLst/>
          </a:prstGeom>
          <a:ln>
            <a:noFill/>
          </a:ln>
          <a:effectLst>
            <a:outerShdw blurRad="292100" dist="139700" dir="2700000" algn="tl" rotWithShape="0">
              <a:srgbClr val="333333">
                <a:alpha val="65000"/>
              </a:srgbClr>
            </a:outerShdw>
          </a:effectLst>
        </p:spPr>
      </p:pic>
      <p:pic>
        <p:nvPicPr>
          <p:cNvPr id="9" name="Picture 8" descr="A group of people sitting in a room&#10;&#10;Description automatically generated with low confidence">
            <a:extLst>
              <a:ext uri="{FF2B5EF4-FFF2-40B4-BE49-F238E27FC236}">
                <a16:creationId xmlns:a16="http://schemas.microsoft.com/office/drawing/2014/main" id="{4F7B29CC-D087-49AB-B373-4E09DB52E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53" y="3650054"/>
            <a:ext cx="5817746" cy="30392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0209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9D528E9A-71F5-423D-97B5-54239A5C6C19}"/>
              </a:ext>
            </a:extLst>
          </p:cNvPr>
          <p:cNvSpPr>
            <a:spLocks noGrp="1"/>
          </p:cNvSpPr>
          <p:nvPr>
            <p:ph type="body" sz="quarter" idx="21"/>
          </p:nvPr>
        </p:nvSpPr>
        <p:spPr/>
        <p:txBody>
          <a:bodyPr/>
          <a:lstStyle/>
          <a:p>
            <a:r>
              <a:rPr lang="en-US"/>
              <a:t>2</a:t>
            </a:r>
          </a:p>
        </p:txBody>
      </p:sp>
      <p:sp>
        <p:nvSpPr>
          <p:cNvPr id="16" name="Text Placeholder 15">
            <a:extLst>
              <a:ext uri="{FF2B5EF4-FFF2-40B4-BE49-F238E27FC236}">
                <a16:creationId xmlns:a16="http://schemas.microsoft.com/office/drawing/2014/main" id="{70C5CE2F-9B8D-4FE0-B399-1C0DE5B02E36}"/>
              </a:ext>
            </a:extLst>
          </p:cNvPr>
          <p:cNvSpPr>
            <a:spLocks noGrp="1"/>
          </p:cNvSpPr>
          <p:nvPr>
            <p:ph type="body" sz="quarter" idx="22"/>
          </p:nvPr>
        </p:nvSpPr>
        <p:spPr>
          <a:xfrm>
            <a:off x="4419600" y="2782093"/>
            <a:ext cx="5777369" cy="1293813"/>
          </a:xfrm>
        </p:spPr>
        <p:txBody>
          <a:bodyPr/>
          <a:lstStyle/>
          <a:p>
            <a:r>
              <a:rPr lang="en-US"/>
              <a:t>SESSION 2</a:t>
            </a:r>
          </a:p>
          <a:p>
            <a:r>
              <a:rPr lang="en-US"/>
              <a:t>Regional Workplans 2022  </a:t>
            </a:r>
          </a:p>
          <a:p>
            <a:r>
              <a:rPr lang="en-US"/>
              <a:t>Progress Updates </a:t>
            </a:r>
            <a:endParaRPr lang="en-US">
              <a:ea typeface="Roboto"/>
            </a:endParaRPr>
          </a:p>
        </p:txBody>
      </p:sp>
    </p:spTree>
    <p:extLst>
      <p:ext uri="{BB962C8B-B14F-4D97-AF65-F5344CB8AC3E}">
        <p14:creationId xmlns:p14="http://schemas.microsoft.com/office/powerpoint/2010/main" val="2699478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FCAE7-1FCF-4BFB-BA1A-61536FFC2E39}"/>
              </a:ext>
            </a:extLst>
          </p:cNvPr>
          <p:cNvSpPr>
            <a:spLocks noGrp="1"/>
          </p:cNvSpPr>
          <p:nvPr>
            <p:ph type="title"/>
          </p:nvPr>
        </p:nvSpPr>
        <p:spPr>
          <a:xfrm>
            <a:off x="1393569" y="872837"/>
            <a:ext cx="9404862" cy="443198"/>
          </a:xfrm>
        </p:spPr>
        <p:txBody>
          <a:bodyPr/>
          <a:lstStyle/>
          <a:p>
            <a:r>
              <a:rPr lang="en-US" sz="4000"/>
              <a:t>Gentle reminder for online participants:</a:t>
            </a:r>
            <a:endParaRPr lang="en-US" sz="4000">
              <a:ea typeface="Roboto"/>
            </a:endParaRPr>
          </a:p>
        </p:txBody>
      </p:sp>
      <p:sp>
        <p:nvSpPr>
          <p:cNvPr id="3" name="TextBox 2">
            <a:extLst>
              <a:ext uri="{FF2B5EF4-FFF2-40B4-BE49-F238E27FC236}">
                <a16:creationId xmlns:a16="http://schemas.microsoft.com/office/drawing/2014/main" id="{0CF8D330-C5A5-40EC-BA79-326C5E3639E5}"/>
              </a:ext>
            </a:extLst>
          </p:cNvPr>
          <p:cNvSpPr txBox="1"/>
          <p:nvPr/>
        </p:nvSpPr>
        <p:spPr>
          <a:xfrm>
            <a:off x="1040929" y="1837959"/>
            <a:ext cx="9757502" cy="4524315"/>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3200">
                <a:ea typeface="Roboto"/>
              </a:rPr>
              <a:t>Kindly note that your microphone is always muted.</a:t>
            </a:r>
          </a:p>
          <a:p>
            <a:pPr marL="457200" indent="-457200">
              <a:buFont typeface="Arial" panose="020B0604020202020204" pitchFamily="34" charset="0"/>
              <a:buChar char="•"/>
            </a:pPr>
            <a:endParaRPr lang="en-US" sz="3200">
              <a:ea typeface="Roboto"/>
            </a:endParaRPr>
          </a:p>
          <a:p>
            <a:pPr marL="457200" indent="-457200">
              <a:buFont typeface="Arial" panose="020B0604020202020204" pitchFamily="34" charset="0"/>
              <a:buChar char="•"/>
            </a:pPr>
            <a:r>
              <a:rPr lang="en-US" sz="3200">
                <a:ea typeface="Roboto"/>
              </a:rPr>
              <a:t>Kindly note that you the camera is also off.</a:t>
            </a:r>
          </a:p>
          <a:p>
            <a:pPr marL="457200" indent="-457200">
              <a:buFont typeface="Arial" panose="020B0604020202020204" pitchFamily="34" charset="0"/>
              <a:buChar char="•"/>
            </a:pPr>
            <a:endParaRPr lang="en-US" sz="3200">
              <a:ea typeface="Roboto"/>
            </a:endParaRPr>
          </a:p>
          <a:p>
            <a:pPr marL="457200" indent="-457200">
              <a:buFont typeface="Arial" panose="020B0604020202020204" pitchFamily="34" charset="0"/>
              <a:buChar char="•"/>
            </a:pPr>
            <a:r>
              <a:rPr lang="en-US" sz="3200">
                <a:ea typeface="Roboto"/>
              </a:rPr>
              <a:t>If</a:t>
            </a:r>
            <a:r>
              <a:rPr lang="en-US" sz="3200"/>
              <a:t> you have any questions or comments, you can address them via the chat, which is monitored.</a:t>
            </a:r>
          </a:p>
          <a:p>
            <a:pPr marL="457200" indent="-457200">
              <a:buFont typeface="Arial" panose="020B0604020202020204" pitchFamily="34" charset="0"/>
              <a:buChar char="•"/>
            </a:pPr>
            <a:endParaRPr lang="en-US" sz="3200">
              <a:ea typeface="Roboto"/>
            </a:endParaRPr>
          </a:p>
          <a:p>
            <a:pPr marL="457200" indent="-457200">
              <a:buFont typeface="Arial" panose="020B0604020202020204" pitchFamily="34" charset="0"/>
              <a:buChar char="•"/>
            </a:pPr>
            <a:endParaRPr lang="en-US" sz="3200">
              <a:ea typeface="Roboto"/>
            </a:endParaRPr>
          </a:p>
        </p:txBody>
      </p:sp>
    </p:spTree>
    <p:extLst>
      <p:ext uri="{BB962C8B-B14F-4D97-AF65-F5344CB8AC3E}">
        <p14:creationId xmlns:p14="http://schemas.microsoft.com/office/powerpoint/2010/main" val="2769571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Regional Workplan 2022 – Progress Update</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pic>
        <p:nvPicPr>
          <p:cNvPr id="6" name="Picture 7">
            <a:extLst>
              <a:ext uri="{FF2B5EF4-FFF2-40B4-BE49-F238E27FC236}">
                <a16:creationId xmlns:a16="http://schemas.microsoft.com/office/drawing/2014/main" id="{D87A149D-6114-4D14-BF32-06482DDB05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0882" y="1554481"/>
            <a:ext cx="29037" cy="45719"/>
          </a:xfrm>
          <a:prstGeom prst="rect">
            <a:avLst/>
          </a:prstGeom>
        </p:spPr>
      </p:pic>
      <p:pic>
        <p:nvPicPr>
          <p:cNvPr id="8" name="Picture 9">
            <a:extLst>
              <a:ext uri="{FF2B5EF4-FFF2-40B4-BE49-F238E27FC236}">
                <a16:creationId xmlns:a16="http://schemas.microsoft.com/office/drawing/2014/main" id="{88203663-81BE-4919-9FD9-FE37E152A3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0910" y="1554481"/>
            <a:ext cx="28979" cy="45719"/>
          </a:xfrm>
          <a:prstGeom prst="rect">
            <a:avLst/>
          </a:prstGeom>
        </p:spPr>
      </p:pic>
      <p:sp>
        <p:nvSpPr>
          <p:cNvPr id="10" name="CuadroTexto 9">
            <a:extLst>
              <a:ext uri="{FF2B5EF4-FFF2-40B4-BE49-F238E27FC236}">
                <a16:creationId xmlns:a16="http://schemas.microsoft.com/office/drawing/2014/main" id="{DBD00DDF-D487-446F-897E-8FF898D3E386}"/>
              </a:ext>
            </a:extLst>
          </p:cNvPr>
          <p:cNvSpPr txBox="1"/>
          <p:nvPr/>
        </p:nvSpPr>
        <p:spPr>
          <a:xfrm>
            <a:off x="1639523" y="5003667"/>
            <a:ext cx="8912954" cy="1477328"/>
          </a:xfrm>
          <a:prstGeom prst="rect">
            <a:avLst/>
          </a:prstGeom>
          <a:noFill/>
        </p:spPr>
        <p:txBody>
          <a:bodyPr wrap="square" lIns="91440" tIns="45720" rIns="91440" bIns="45720" anchor="t">
            <a:spAutoFit/>
          </a:bodyPr>
          <a:lstStyle/>
          <a:p>
            <a:pPr algn="ctr">
              <a:defRPr/>
            </a:pPr>
            <a:r>
              <a:rPr kumimoji="0" lang="en-US" sz="1800" b="1" i="0" u="none" strike="noStrike" kern="1200" cap="none" spc="0" normalizeH="0" baseline="0" noProof="0">
                <a:ln>
                  <a:noFill/>
                </a:ln>
                <a:solidFill>
                  <a:srgbClr val="5A5A5A"/>
                </a:solidFill>
                <a:effectLst/>
                <a:uLnTx/>
                <a:uFillTx/>
                <a:latin typeface="Roboto"/>
                <a:ea typeface="+mn-ea"/>
                <a:cs typeface="+mn-cs"/>
              </a:rPr>
              <a:t>Governor Yunus </a:t>
            </a:r>
            <a:r>
              <a:rPr lang="en-US" b="1">
                <a:solidFill>
                  <a:srgbClr val="5A5A5A"/>
                </a:solidFill>
                <a:latin typeface="Roboto"/>
              </a:rPr>
              <a:t>Sezer</a:t>
            </a:r>
            <a:endParaRPr lang="en-US"/>
          </a:p>
          <a:p>
            <a:pPr marL="0" marR="0" lvl="0" indent="0" algn="ctr" defTabSz="914400">
              <a:lnSpc>
                <a:spcPct val="100000"/>
              </a:lnSpc>
              <a:spcBef>
                <a:spcPts val="0"/>
              </a:spcBef>
              <a:spcAft>
                <a:spcPts val="0"/>
              </a:spcAft>
              <a:buClrTx/>
              <a:buSzTx/>
              <a:buFontTx/>
              <a:buNone/>
              <a:tabLst/>
              <a:defRPr/>
            </a:pPr>
            <a:r>
              <a:rPr lang="en-US">
                <a:solidFill>
                  <a:srgbClr val="5A5A5A"/>
                </a:solidFill>
                <a:latin typeface="Roboto"/>
              </a:rPr>
              <a:t>Head</a:t>
            </a:r>
            <a:r>
              <a:rPr kumimoji="0" lang="en-US" sz="1800" b="0" i="0" u="none" strike="noStrike" kern="1200" cap="none" spc="0" normalizeH="0" baseline="0" noProof="0">
                <a:ln>
                  <a:noFill/>
                </a:ln>
                <a:solidFill>
                  <a:srgbClr val="5A5A5A"/>
                </a:solidFill>
                <a:effectLst/>
                <a:uLnTx/>
                <a:uFillTx/>
                <a:latin typeface="Roboto"/>
                <a:ea typeface="+mn-ea"/>
                <a:cs typeface="+mn-cs"/>
              </a:rPr>
              <a:t> of the Disaster and Emergency Management Authority (AFAD), Turkey. ​​</a:t>
            </a:r>
            <a:endParaRPr lang="en-US">
              <a:ea typeface="+mn-ea"/>
              <a:cs typeface="+mn-cs"/>
            </a:endParaRPr>
          </a:p>
          <a:p>
            <a:pPr algn="ctr">
              <a:defRPr/>
            </a:pPr>
            <a:r>
              <a:rPr kumimoji="0" lang="en-US" sz="1800" b="1" i="0" u="none" strike="noStrike" kern="1200" cap="none" spc="0" normalizeH="0" baseline="0" noProof="0">
                <a:ln>
                  <a:noFill/>
                </a:ln>
                <a:solidFill>
                  <a:srgbClr val="5A5A5A"/>
                </a:solidFill>
                <a:effectLst/>
                <a:uLnTx/>
                <a:uFillTx/>
                <a:latin typeface="Roboto"/>
                <a:ea typeface="+mn-ea"/>
                <a:cs typeface="+mn-cs"/>
              </a:rPr>
              <a:t>Regional Chair for the </a:t>
            </a:r>
            <a:r>
              <a:rPr lang="en-US" b="1">
                <a:solidFill>
                  <a:srgbClr val="5A5A5A"/>
                </a:solidFill>
                <a:latin typeface="Roboto"/>
              </a:rPr>
              <a:t>AEME Region</a:t>
            </a:r>
            <a:r>
              <a:rPr kumimoji="0" lang="en-US" sz="1800" b="1" i="0" u="none" strike="noStrike" kern="1200" cap="none" spc="0" normalizeH="0" baseline="0" noProof="0">
                <a:ln>
                  <a:noFill/>
                </a:ln>
                <a:solidFill>
                  <a:srgbClr val="5A5A5A"/>
                </a:solidFill>
                <a:effectLst/>
                <a:uLnTx/>
                <a:uFillTx/>
                <a:latin typeface="Roboto"/>
                <a:ea typeface="+mn-ea"/>
                <a:cs typeface="+mn-cs"/>
              </a:rPr>
              <a:t>​</a:t>
            </a:r>
            <a:endParaRPr lang="en-US" sz="1800" b="1" i="0" u="none" strike="noStrike" kern="1200" cap="none" spc="0" normalizeH="0" baseline="0" noProof="0">
              <a:ln>
                <a:noFill/>
              </a:ln>
              <a:solidFill>
                <a:srgbClr val="5A5A5A"/>
              </a:solidFill>
              <a:effectLst/>
              <a:uLnTx/>
              <a:uFillTx/>
              <a:latin typeface="Roboto"/>
              <a:ea typeface="Roboto"/>
            </a:endParaRPr>
          </a:p>
          <a:p>
            <a:pPr algn="ctr">
              <a:defRPr/>
            </a:pPr>
            <a:endParaRPr lang="en-US">
              <a:solidFill>
                <a:srgbClr val="5A5A5A"/>
              </a:solidFill>
              <a:latin typeface="Roboto"/>
              <a:ea typeface="Roboto"/>
            </a:endParaRPr>
          </a:p>
          <a:p>
            <a:pPr algn="ctr">
              <a:defRPr/>
            </a:pPr>
            <a:r>
              <a:rPr lang="en-US">
                <a:solidFill>
                  <a:srgbClr val="5A5A5A"/>
                </a:solidFill>
                <a:latin typeface="Roboto"/>
                <a:ea typeface="Roboto"/>
              </a:rPr>
              <a:t>Presentation by </a:t>
            </a:r>
            <a:r>
              <a:rPr lang="en-US" b="1">
                <a:solidFill>
                  <a:srgbClr val="5A5A5A"/>
                </a:solidFill>
                <a:latin typeface="Roboto"/>
                <a:ea typeface="Roboto"/>
              </a:rPr>
              <a:t>Mr. </a:t>
            </a:r>
            <a:r>
              <a:rPr lang="en-US" b="1">
                <a:ea typeface="+mn-lt"/>
                <a:cs typeface="+mn-lt"/>
              </a:rPr>
              <a:t>Ö</a:t>
            </a:r>
            <a:r>
              <a:rPr lang="en-US" b="1">
                <a:solidFill>
                  <a:srgbClr val="5A5A5A"/>
                </a:solidFill>
                <a:latin typeface="Roboto"/>
                <a:ea typeface="Roboto"/>
              </a:rPr>
              <a:t>nder Bozkurt</a:t>
            </a:r>
            <a:r>
              <a:rPr lang="en-US">
                <a:solidFill>
                  <a:srgbClr val="5A5A5A"/>
                </a:solidFill>
                <a:latin typeface="Roboto"/>
                <a:ea typeface="Roboto"/>
              </a:rPr>
              <a:t>, Deputy President of AFAD</a:t>
            </a:r>
            <a:endParaRPr lang="en-US"/>
          </a:p>
        </p:txBody>
      </p:sp>
      <p:pic>
        <p:nvPicPr>
          <p:cNvPr id="9" name="Picture 8">
            <a:extLst>
              <a:ext uri="{FF2B5EF4-FFF2-40B4-BE49-F238E27FC236}">
                <a16:creationId xmlns:a16="http://schemas.microsoft.com/office/drawing/2014/main" id="{1B725077-AB27-0541-A933-0466D0326328}"/>
              </a:ext>
            </a:extLst>
          </p:cNvPr>
          <p:cNvPicPr>
            <a:picLocks noChangeAspect="1"/>
          </p:cNvPicPr>
          <p:nvPr/>
        </p:nvPicPr>
        <p:blipFill rotWithShape="1">
          <a:blip r:embed="rId4"/>
          <a:srcRect l="13680"/>
          <a:stretch/>
        </p:blipFill>
        <p:spPr>
          <a:xfrm>
            <a:off x="4128689" y="2147015"/>
            <a:ext cx="3934621" cy="2563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 Placeholder 3">
            <a:extLst>
              <a:ext uri="{FF2B5EF4-FFF2-40B4-BE49-F238E27FC236}">
                <a16:creationId xmlns:a16="http://schemas.microsoft.com/office/drawing/2014/main" id="{35226AE4-E0CD-060C-6364-76C4481FB97E}"/>
              </a:ext>
            </a:extLst>
          </p:cNvPr>
          <p:cNvSpPr>
            <a:spLocks noGrp="1"/>
          </p:cNvSpPr>
          <p:nvPr>
            <p:ph type="body" sz="quarter" idx="11"/>
          </p:nvPr>
        </p:nvSpPr>
        <p:spPr>
          <a:xfrm>
            <a:off x="609600" y="1059180"/>
            <a:ext cx="6858000" cy="381000"/>
          </a:xfrm>
        </p:spPr>
        <p:txBody>
          <a:bodyPr vert="horz" lIns="0" tIns="0" rIns="0" bIns="0" rtlCol="0" anchor="t">
            <a:noAutofit/>
          </a:bodyPr>
          <a:lstStyle/>
          <a:p>
            <a:r>
              <a:rPr lang="en-US">
                <a:solidFill>
                  <a:schemeClr val="accent2"/>
                </a:solidFill>
              </a:rPr>
              <a:t>Africa, Europe and Middle East </a:t>
            </a:r>
            <a:endParaRPr lang="en-US">
              <a:solidFill>
                <a:schemeClr val="accent2"/>
              </a:solidFill>
              <a:ea typeface="Roboto"/>
            </a:endParaRPr>
          </a:p>
        </p:txBody>
      </p:sp>
    </p:spTree>
    <p:extLst>
      <p:ext uri="{BB962C8B-B14F-4D97-AF65-F5344CB8AC3E}">
        <p14:creationId xmlns:p14="http://schemas.microsoft.com/office/powerpoint/2010/main" val="3303707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a:xfrm>
            <a:off x="427630" y="325272"/>
            <a:ext cx="10274910" cy="443198"/>
          </a:xfrm>
        </p:spPr>
        <p:txBody>
          <a:bodyPr/>
          <a:lstStyle/>
          <a:p>
            <a:r>
              <a:rPr lang="en-US">
                <a:ea typeface="Roboto"/>
              </a:rPr>
              <a:t>Regional Workplan 2022 – Progress Update</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427630" y="1052798"/>
            <a:ext cx="10276114" cy="381000"/>
          </a:xfrm>
        </p:spPr>
        <p:txBody>
          <a:bodyPr vert="horz" lIns="0" tIns="0" rIns="0" bIns="0" rtlCol="0" anchor="t">
            <a:noAutofit/>
          </a:bodyPr>
          <a:lstStyle/>
          <a:p>
            <a:r>
              <a:rPr lang="en-US">
                <a:solidFill>
                  <a:schemeClr val="accent2"/>
                </a:solidFill>
              </a:rPr>
              <a:t>AEME Region</a:t>
            </a:r>
          </a:p>
          <a:p>
            <a:endParaRPr lang="en-US" b="0">
              <a:solidFill>
                <a:srgbClr val="808080"/>
              </a:solidFill>
              <a:ea typeface="Roboto"/>
            </a:endParaRP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pic>
        <p:nvPicPr>
          <p:cNvPr id="6" name="Picture 7">
            <a:extLst>
              <a:ext uri="{FF2B5EF4-FFF2-40B4-BE49-F238E27FC236}">
                <a16:creationId xmlns:a16="http://schemas.microsoft.com/office/drawing/2014/main" id="{D87A149D-6114-4D14-BF32-06482DDB05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0882" y="1554481"/>
            <a:ext cx="29037" cy="45719"/>
          </a:xfrm>
          <a:prstGeom prst="rect">
            <a:avLst/>
          </a:prstGeom>
        </p:spPr>
      </p:pic>
      <p:pic>
        <p:nvPicPr>
          <p:cNvPr id="8" name="Picture 9">
            <a:extLst>
              <a:ext uri="{FF2B5EF4-FFF2-40B4-BE49-F238E27FC236}">
                <a16:creationId xmlns:a16="http://schemas.microsoft.com/office/drawing/2014/main" id="{88203663-81BE-4919-9FD9-FE37E152A3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0910" y="1554481"/>
            <a:ext cx="28979" cy="45719"/>
          </a:xfrm>
          <a:prstGeom prst="rect">
            <a:avLst/>
          </a:prstGeom>
        </p:spPr>
      </p:pic>
      <p:sp>
        <p:nvSpPr>
          <p:cNvPr id="12" name="CuadroTexto 11">
            <a:extLst>
              <a:ext uri="{FF2B5EF4-FFF2-40B4-BE49-F238E27FC236}">
                <a16:creationId xmlns:a16="http://schemas.microsoft.com/office/drawing/2014/main" id="{A8ED1B78-167F-4A0D-9FAF-54805F0573F4}"/>
              </a:ext>
            </a:extLst>
          </p:cNvPr>
          <p:cNvSpPr txBox="1"/>
          <p:nvPr/>
        </p:nvSpPr>
        <p:spPr>
          <a:xfrm>
            <a:off x="1309889" y="1807477"/>
            <a:ext cx="9294056" cy="4939814"/>
          </a:xfrm>
          <a:prstGeom prst="rect">
            <a:avLst/>
          </a:prstGeom>
          <a:noFill/>
          <a:ln>
            <a:solidFill>
              <a:schemeClr val="accent1"/>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A5A5A"/>
                </a:solidFill>
                <a:effectLst/>
                <a:uLnTx/>
                <a:uFillTx/>
                <a:latin typeface="Roboto"/>
                <a:ea typeface="Roboto"/>
                <a:cs typeface="+mn-lt"/>
              </a:rPr>
              <a:t>Strategic Objective 1: </a:t>
            </a:r>
            <a:r>
              <a:rPr kumimoji="0" lang="en-US" sz="2400" b="0" i="0" u="none" strike="noStrike" kern="1200" cap="none" spc="0" normalizeH="0" baseline="0" noProof="0" dirty="0">
                <a:ln>
                  <a:noFill/>
                </a:ln>
                <a:solidFill>
                  <a:srgbClr val="5A5A5A"/>
                </a:solidFill>
                <a:effectLst/>
                <a:uLnTx/>
                <a:uFillTx/>
                <a:latin typeface="Roboto"/>
                <a:ea typeface="Roboto"/>
                <a:cs typeface="+mn-lt"/>
              </a:rPr>
              <a:t>Quality Standards</a:t>
            </a:r>
            <a:endParaRPr lang="en-US" sz="2400" b="0" i="0" u="none" strike="noStrike" kern="1200" cap="none" spc="0" normalizeH="0" baseline="0" noProof="0" dirty="0">
              <a:ln>
                <a:noFill/>
              </a:ln>
              <a:solidFill>
                <a:srgbClr val="5A5A5A"/>
              </a:solidFill>
              <a:effectLst/>
              <a:uLnTx/>
              <a:uFillTx/>
              <a:latin typeface="Roboto"/>
              <a:ea typeface="Roboto"/>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i="0" u="none" strike="noStrike" kern="1200" cap="none" spc="0" normalizeH="0" baseline="0" noProof="0" dirty="0">
              <a:ln>
                <a:noFill/>
              </a:ln>
              <a:solidFill>
                <a:srgbClr val="5A5A5A"/>
              </a:solidFill>
              <a:effectLst/>
              <a:uLnTx/>
              <a:uFillTx/>
              <a:latin typeface="Roboto"/>
              <a:ea typeface="Robot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A5A5A"/>
                </a:solidFill>
                <a:effectLst/>
                <a:uLnTx/>
                <a:uFillTx/>
                <a:latin typeface="Roboto"/>
                <a:ea typeface="+mn-ea"/>
                <a:cs typeface="+mn-cs"/>
              </a:rPr>
              <a:t>Global events: </a:t>
            </a:r>
            <a:endParaRPr lang="en-US" sz="2000" b="1" i="0" u="none" strike="noStrike" kern="1200" cap="none" spc="0" normalizeH="0" baseline="0" noProof="0" dirty="0">
              <a:ln>
                <a:noFill/>
              </a:ln>
              <a:solidFill>
                <a:srgbClr val="5A5A5A"/>
              </a:solidFill>
              <a:effectLst/>
              <a:uLnTx/>
              <a:uFillTx/>
              <a:latin typeface="Roboto"/>
              <a:ea typeface="Roboto"/>
            </a:endParaRP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1" i="0" u="none" strike="noStrike" kern="1200" cap="none" spc="0" normalizeH="0" baseline="0" noProof="0" dirty="0">
                <a:ln>
                  <a:noFill/>
                </a:ln>
                <a:solidFill>
                  <a:srgbClr val="5A5A5A"/>
                </a:solidFill>
                <a:effectLst/>
                <a:uLnTx/>
                <a:uFillTx/>
                <a:latin typeface="Roboto"/>
                <a:ea typeface="Roboto"/>
                <a:cs typeface="+mn-cs"/>
              </a:rPr>
              <a:t>ISG</a:t>
            </a:r>
            <a:r>
              <a:rPr kumimoji="0" lang="en-US" sz="2000" b="0" i="0" u="none" strike="noStrike" kern="1200" cap="none" spc="0" normalizeH="0" baseline="0" noProof="0" dirty="0">
                <a:ln>
                  <a:noFill/>
                </a:ln>
                <a:solidFill>
                  <a:srgbClr val="5A5A5A"/>
                </a:solidFill>
                <a:effectLst/>
                <a:uLnTx/>
                <a:uFillTx/>
                <a:latin typeface="Roboto"/>
                <a:ea typeface="Roboto"/>
                <a:cs typeface="+mn-cs"/>
              </a:rPr>
              <a:t> during the HNPW, 10 May, Geneva, Switzerland</a:t>
            </a:r>
            <a:endParaRPr lang="en-US" sz="2000" b="0" i="0" u="none" strike="noStrike" kern="1200" cap="none" spc="0" normalizeH="0" baseline="0" noProof="0" dirty="0">
              <a:ln>
                <a:noFill/>
              </a:ln>
              <a:solidFill>
                <a:srgbClr val="5A5A5A"/>
              </a:solidFill>
              <a:effectLst/>
              <a:uLnTx/>
              <a:uFillTx/>
              <a:latin typeface="Roboto"/>
              <a:ea typeface="Robot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1" i="0" u="none" strike="noStrike" kern="1200" cap="none" spc="0" normalizeH="0" baseline="0" noProof="0" dirty="0">
              <a:ln>
                <a:noFill/>
              </a:ln>
              <a:solidFill>
                <a:srgbClr val="5A5A5A"/>
              </a:solidFill>
              <a:effectLst/>
              <a:uLnTx/>
              <a:uFillTx/>
              <a:latin typeface="Roboto"/>
              <a:ea typeface="Robot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A5A5A"/>
                </a:solidFill>
                <a:effectLst/>
                <a:uLnTx/>
                <a:uFillTx/>
                <a:latin typeface="Roboto"/>
                <a:ea typeface="+mn-ea"/>
                <a:cs typeface="+mn-cs"/>
              </a:rPr>
              <a:t>Regional events:</a:t>
            </a:r>
            <a:endParaRPr lang="en-US" sz="2000" b="1" i="0" u="none" strike="noStrike" kern="1200" cap="none" spc="0" normalizeH="0" baseline="0" noProof="0" dirty="0">
              <a:ln>
                <a:noFill/>
              </a:ln>
              <a:solidFill>
                <a:srgbClr val="5A5A5A"/>
              </a:solidFill>
              <a:effectLst/>
              <a:uLnTx/>
              <a:uFillTx/>
              <a:latin typeface="Roboto"/>
              <a:ea typeface="Roboto"/>
            </a:endParaRPr>
          </a:p>
          <a:p>
            <a:pPr marL="800100" lvl="1" indent="-342900">
              <a:buFont typeface="Courier New" panose="02070309020205020404" pitchFamily="49" charset="0"/>
              <a:buChar char="o"/>
              <a:defRPr/>
            </a:pPr>
            <a:r>
              <a:rPr lang="en-US" sz="2000" b="1" dirty="0">
                <a:solidFill>
                  <a:srgbClr val="5A5A5A"/>
                </a:solidFill>
                <a:latin typeface="Roboto"/>
              </a:rPr>
              <a:t>AEME Earthquake Response Exercise (ERE), </a:t>
            </a:r>
            <a:r>
              <a:rPr lang="en-US" sz="2000" dirty="0">
                <a:solidFill>
                  <a:srgbClr val="5A5A5A"/>
                </a:solidFill>
                <a:latin typeface="Roboto"/>
              </a:rPr>
              <a:t>10-12</a:t>
            </a:r>
            <a:r>
              <a:rPr lang="en-US" sz="2000" b="1" dirty="0">
                <a:solidFill>
                  <a:srgbClr val="5A5A5A"/>
                </a:solidFill>
                <a:latin typeface="Roboto"/>
              </a:rPr>
              <a:t> </a:t>
            </a:r>
            <a:r>
              <a:rPr lang="en-US" sz="2000" dirty="0">
                <a:solidFill>
                  <a:srgbClr val="5A5A5A"/>
                </a:solidFill>
                <a:latin typeface="Roboto"/>
              </a:rPr>
              <a:t>October, Turkey</a:t>
            </a:r>
            <a:endParaRPr lang="en-US" sz="2000" dirty="0">
              <a:solidFill>
                <a:srgbClr val="5A5A5A"/>
              </a:solidFill>
              <a:latin typeface="Roboto"/>
              <a:ea typeface="Roboto"/>
            </a:endParaRPr>
          </a:p>
          <a:p>
            <a:pPr marL="800100" lvl="1" indent="-342900">
              <a:buFont typeface="Courier New" panose="02070309020205020404" pitchFamily="49" charset="0"/>
              <a:buChar char="o"/>
              <a:defRPr/>
            </a:pPr>
            <a:r>
              <a:rPr lang="en-US" sz="2000" b="1" dirty="0">
                <a:solidFill>
                  <a:srgbClr val="5A5A5A"/>
                </a:solidFill>
                <a:latin typeface="Roboto"/>
              </a:rPr>
              <a:t>Regional</a:t>
            </a:r>
            <a:r>
              <a:rPr kumimoji="0" lang="en-US" sz="2000" b="1" i="0" u="none" strike="noStrike" kern="1200" cap="none" spc="0" normalizeH="0" baseline="0" noProof="0" dirty="0">
                <a:ln>
                  <a:noFill/>
                </a:ln>
                <a:solidFill>
                  <a:srgbClr val="5A5A5A"/>
                </a:solidFill>
                <a:effectLst/>
                <a:uLnTx/>
                <a:uFillTx/>
                <a:latin typeface="Roboto"/>
                <a:ea typeface="+mn-ea"/>
                <a:cs typeface="+mn-cs"/>
              </a:rPr>
              <a:t> Meeting AEME</a:t>
            </a:r>
            <a:r>
              <a:rPr kumimoji="0" lang="en-US" sz="2000" b="0" i="0" u="none" strike="noStrike" kern="1200" cap="none" spc="0" normalizeH="0" baseline="0" noProof="0" dirty="0">
                <a:ln>
                  <a:noFill/>
                </a:ln>
                <a:solidFill>
                  <a:srgbClr val="5A5A5A"/>
                </a:solidFill>
                <a:effectLst/>
                <a:uLnTx/>
                <a:uFillTx/>
                <a:latin typeface="Roboto"/>
                <a:ea typeface="+mn-ea"/>
                <a:cs typeface="+mn-cs"/>
              </a:rPr>
              <a:t>, </a:t>
            </a:r>
            <a:r>
              <a:rPr lang="en-US" sz="2000" dirty="0">
                <a:solidFill>
                  <a:srgbClr val="5A5A5A"/>
                </a:solidFill>
                <a:latin typeface="Roboto"/>
              </a:rPr>
              <a:t>13-14 October</a:t>
            </a:r>
            <a:r>
              <a:rPr kumimoji="0" lang="en-US" sz="2000" b="0" i="0" u="none" strike="noStrike" kern="1200" cap="none" spc="0" normalizeH="0" baseline="0" noProof="0" dirty="0">
                <a:ln>
                  <a:noFill/>
                </a:ln>
                <a:solidFill>
                  <a:srgbClr val="5A5A5A"/>
                </a:solidFill>
                <a:effectLst/>
                <a:uLnTx/>
                <a:uFillTx/>
                <a:latin typeface="Roboto"/>
                <a:ea typeface="+mn-ea"/>
                <a:cs typeface="+mn-cs"/>
              </a:rPr>
              <a:t>, </a:t>
            </a:r>
            <a:r>
              <a:rPr lang="en-US" sz="2000" dirty="0">
                <a:solidFill>
                  <a:srgbClr val="5A5A5A"/>
                </a:solidFill>
                <a:latin typeface="Roboto"/>
              </a:rPr>
              <a:t>Turkey</a:t>
            </a:r>
            <a:endParaRPr lang="en-US" sz="2000" dirty="0">
              <a:solidFill>
                <a:srgbClr val="5A5A5A"/>
              </a:solidFill>
              <a:latin typeface="Roboto"/>
              <a:ea typeface="Roboto"/>
            </a:endParaRPr>
          </a:p>
          <a:p>
            <a:pPr marL="800100" lvl="1" indent="-342900">
              <a:buFont typeface="Courier New" panose="02070309020205020404" pitchFamily="49" charset="0"/>
              <a:buChar char="o"/>
              <a:defRPr/>
            </a:pPr>
            <a:r>
              <a:rPr lang="en-US" sz="2000" b="1" dirty="0">
                <a:solidFill>
                  <a:srgbClr val="5A5A5A"/>
                </a:solidFill>
                <a:latin typeface="Roboto"/>
              </a:rPr>
              <a:t>AEME</a:t>
            </a:r>
            <a:r>
              <a:rPr kumimoji="0" lang="en-US" sz="2000" b="1" i="0" u="none" strike="noStrike" kern="1200" cap="none" spc="0" normalizeH="0" baseline="0" noProof="0" dirty="0">
                <a:ln>
                  <a:noFill/>
                </a:ln>
                <a:solidFill>
                  <a:srgbClr val="5A5A5A"/>
                </a:solidFill>
                <a:effectLst/>
                <a:uLnTx/>
                <a:uFillTx/>
                <a:latin typeface="Roboto"/>
                <a:ea typeface="Roboto"/>
                <a:cs typeface="+mn-cs"/>
              </a:rPr>
              <a:t> IECs</a:t>
            </a:r>
            <a:r>
              <a:rPr kumimoji="0" lang="en-US" sz="2000" b="0" i="0" u="none" strike="noStrike" kern="1200" cap="none" spc="0" normalizeH="0" baseline="0" noProof="0" dirty="0">
                <a:ln>
                  <a:noFill/>
                </a:ln>
                <a:solidFill>
                  <a:srgbClr val="5A5A5A"/>
                </a:solidFill>
                <a:effectLst/>
                <a:uLnTx/>
                <a:uFillTx/>
                <a:latin typeface="Roboto"/>
                <a:ea typeface="Roboto"/>
                <a:cs typeface="+mn-cs"/>
              </a:rPr>
              <a:t>: </a:t>
            </a:r>
            <a:r>
              <a:rPr lang="en-GB" sz="2000" dirty="0">
                <a:solidFill>
                  <a:srgbClr val="5A5A5A"/>
                </a:solidFill>
                <a:latin typeface="Roboto"/>
                <a:ea typeface="Roboto"/>
                <a:cs typeface="+mn-lt"/>
              </a:rPr>
              <a:t>A</a:t>
            </a:r>
            <a:r>
              <a:rPr lang="en-GB" sz="2000" dirty="0">
                <a:solidFill>
                  <a:srgbClr val="5A5A5A"/>
                </a:solidFill>
                <a:latin typeface="Roboto"/>
                <a:ea typeface="Roboto"/>
              </a:rPr>
              <a:t>zerbaijan, Cyprus, Tunisia, UK SARAID, GEA (Turkey)</a:t>
            </a:r>
            <a:endParaRPr lang="en-US" sz="2000" dirty="0">
              <a:solidFill>
                <a:srgbClr val="5A5A5A"/>
              </a:solidFill>
              <a:latin typeface="Roboto"/>
              <a:ea typeface="Roboto"/>
            </a:endParaRPr>
          </a:p>
          <a:p>
            <a:pPr marL="800100" lvl="1" indent="-342900">
              <a:buFont typeface="Courier New" panose="02070309020205020404" pitchFamily="49" charset="0"/>
              <a:buChar char="o"/>
              <a:defRPr/>
            </a:pPr>
            <a:r>
              <a:rPr lang="en-US" sz="2000" dirty="0">
                <a:solidFill>
                  <a:srgbClr val="5A5A5A"/>
                </a:solidFill>
                <a:latin typeface="Roboto"/>
                <a:ea typeface="Roboto"/>
              </a:rPr>
              <a:t>AEME IERs: </a:t>
            </a:r>
            <a:r>
              <a:rPr lang="en-GB" sz="2000" dirty="0">
                <a:solidFill>
                  <a:srgbClr val="5A5A5A"/>
                </a:solidFill>
                <a:latin typeface="Roboto"/>
                <a:ea typeface="Roboto"/>
              </a:rPr>
              <a:t>Armenia, Czech</a:t>
            </a:r>
            <a:r>
              <a:rPr kumimoji="0" lang="en-GB" sz="2000" b="0" i="0" u="none" strike="noStrike" kern="1200" cap="none" spc="0" normalizeH="0" baseline="0" noProof="0" dirty="0">
                <a:ln>
                  <a:noFill/>
                </a:ln>
                <a:solidFill>
                  <a:srgbClr val="5A5A5A"/>
                </a:solidFill>
                <a:effectLst/>
                <a:uLnTx/>
                <a:uFillTx/>
                <a:latin typeface="Roboto"/>
                <a:ea typeface="Roboto"/>
                <a:cs typeface="+mn-cs"/>
              </a:rPr>
              <a:t> Republic, Estonia</a:t>
            </a:r>
            <a:r>
              <a:rPr lang="en-GB" sz="2000" dirty="0">
                <a:solidFill>
                  <a:srgbClr val="5A5A5A"/>
                </a:solidFill>
                <a:latin typeface="Roboto"/>
                <a:ea typeface="Roboto"/>
              </a:rPr>
              <a:t>, Saudi Arabia </a:t>
            </a:r>
            <a:endParaRPr lang="en-US" sz="2000" dirty="0">
              <a:solidFill>
                <a:srgbClr val="5A5A5A"/>
              </a:solidFill>
              <a:latin typeface="Roboto"/>
              <a:ea typeface="Roboto"/>
              <a:cs typeface="+mn-lt"/>
            </a:endParaRPr>
          </a:p>
          <a:p>
            <a:pPr marL="800100" marR="0" lvl="1" indent="-342900" algn="l" defTabSz="914400">
              <a:lnSpc>
                <a:spcPct val="100000"/>
              </a:lnSpc>
              <a:spcBef>
                <a:spcPts val="0"/>
              </a:spcBef>
              <a:spcAft>
                <a:spcPts val="0"/>
              </a:spcAft>
              <a:buClrTx/>
              <a:buSzTx/>
              <a:buFont typeface="Courier New" panose="02070309020205020404" pitchFamily="49" charset="0"/>
              <a:buChar char="o"/>
              <a:tabLst/>
              <a:defRPr/>
            </a:pPr>
            <a:r>
              <a:rPr kumimoji="0" lang="en-US" sz="2000" b="1" i="0" u="none" strike="noStrike" kern="1200" cap="none" spc="0" normalizeH="0" baseline="0" noProof="0" dirty="0">
                <a:ln>
                  <a:noFill/>
                </a:ln>
                <a:solidFill>
                  <a:srgbClr val="5A5A5A"/>
                </a:solidFill>
                <a:effectLst/>
                <a:uLnTx/>
                <a:uFillTx/>
                <a:latin typeface="Roboto"/>
                <a:ea typeface="Roboto"/>
                <a:cs typeface="+mn-lt"/>
              </a:rPr>
              <a:t>ICMS: </a:t>
            </a:r>
            <a:r>
              <a:rPr kumimoji="0" lang="en-US" sz="2000" b="0" i="0" u="none" strike="noStrike" kern="1200" cap="none" spc="0" normalizeH="0" baseline="0" noProof="0" dirty="0">
                <a:ln>
                  <a:noFill/>
                </a:ln>
                <a:solidFill>
                  <a:srgbClr val="5A5A5A"/>
                </a:solidFill>
                <a:effectLst/>
                <a:uLnTx/>
                <a:uFillTx/>
                <a:latin typeface="Roboto"/>
                <a:ea typeface="Roboto"/>
                <a:cs typeface="+mn-lt"/>
              </a:rPr>
              <a:t>further dissemination of ICMS tool, by organizing workshops</a:t>
            </a:r>
            <a:endParaRPr lang="en-US" sz="2000" b="0" i="0" u="none" strike="noStrike" kern="1200" cap="none" spc="0" normalizeH="0" baseline="0" noProof="0" dirty="0">
              <a:ln>
                <a:noFill/>
              </a:ln>
              <a:solidFill>
                <a:srgbClr val="5A5A5A"/>
              </a:solidFill>
              <a:effectLst/>
              <a:uLnTx/>
              <a:uFillTx/>
              <a:latin typeface="Roboto"/>
              <a:ea typeface="Roboto"/>
            </a:endParaRPr>
          </a:p>
          <a:p>
            <a:pPr marL="800100" lvl="1" indent="-342900">
              <a:buFont typeface="Courier New" panose="02070309020205020404" pitchFamily="49" charset="0"/>
              <a:buChar char="o"/>
              <a:defRPr/>
            </a:pPr>
            <a:r>
              <a:rPr lang="en-US" sz="2000" b="1" dirty="0">
                <a:solidFill>
                  <a:srgbClr val="5A5A5A"/>
                </a:solidFill>
                <a:latin typeface="Roboto"/>
                <a:ea typeface="Roboto"/>
              </a:rPr>
              <a:t>USAR Coordination </a:t>
            </a:r>
            <a:r>
              <a:rPr lang="en-US" sz="2000" dirty="0">
                <a:solidFill>
                  <a:srgbClr val="5A5A5A"/>
                </a:solidFill>
                <a:latin typeface="Roboto"/>
                <a:ea typeface="Roboto"/>
              </a:rPr>
              <a:t>Training of Trainers, September, Iceland</a:t>
            </a:r>
          </a:p>
          <a:p>
            <a:pPr marL="800100" lvl="1" indent="-342900">
              <a:buFont typeface="Courier New" panose="02070309020205020404" pitchFamily="49" charset="0"/>
              <a:buChar char="o"/>
              <a:defRPr/>
            </a:pPr>
            <a:endParaRPr lang="en-US" sz="2000" dirty="0">
              <a:solidFill>
                <a:srgbClr val="5A5A5A"/>
              </a:solidFill>
              <a:latin typeface="Roboto"/>
              <a:ea typeface="Roboto"/>
            </a:endParaRPr>
          </a:p>
          <a:p>
            <a:pPr marL="285750" indent="-285750">
              <a:buFont typeface="Arial,Sans-Serif" panose="02070309020205020404" pitchFamily="49" charset="0"/>
              <a:buChar char="•"/>
              <a:defRPr/>
            </a:pPr>
            <a:r>
              <a:rPr lang="en-US" sz="2000" b="1" dirty="0">
                <a:solidFill>
                  <a:srgbClr val="5A5A5A"/>
                </a:solidFill>
                <a:latin typeface="Roboto"/>
                <a:ea typeface="Roboto"/>
              </a:rPr>
              <a:t>INSARAG Membership:</a:t>
            </a:r>
            <a:endParaRPr lang="en-US" sz="2000" dirty="0">
              <a:ea typeface="+mn-lt"/>
              <a:cs typeface="+mn-lt"/>
            </a:endParaRPr>
          </a:p>
          <a:p>
            <a:pPr marL="800100" lvl="1" indent="-342900">
              <a:buFont typeface="Courier New" panose="02070309020205020404" pitchFamily="49" charset="0"/>
              <a:buChar char="o"/>
              <a:defRPr/>
            </a:pPr>
            <a:r>
              <a:rPr lang="en-US" sz="2000" dirty="0">
                <a:solidFill>
                  <a:srgbClr val="5A5A5A"/>
                </a:solidFill>
                <a:latin typeface="Roboto"/>
                <a:ea typeface="Roboto"/>
              </a:rPr>
              <a:t>Egypt – IEC in 2023/24 (Mentorship)</a:t>
            </a:r>
          </a:p>
          <a:p>
            <a:pPr marL="800100" lvl="1" indent="-342900">
              <a:buFont typeface="Courier New" panose="02070309020205020404" pitchFamily="49" charset="0"/>
              <a:buChar char="o"/>
              <a:defRPr/>
            </a:pPr>
            <a:r>
              <a:rPr lang="en-US" sz="2000" dirty="0">
                <a:solidFill>
                  <a:srgbClr val="5A5A5A"/>
                </a:solidFill>
                <a:latin typeface="Roboto"/>
                <a:ea typeface="Roboto"/>
              </a:rPr>
              <a:t>Turkey (IHH) - Initial discussions</a:t>
            </a:r>
            <a:endParaRPr lang="en-US" sz="2000" b="0" i="0" u="none" strike="noStrike" kern="1200" cap="none" spc="0" normalizeH="0" baseline="0" noProof="0" dirty="0">
              <a:ln>
                <a:noFill/>
              </a:ln>
              <a:solidFill>
                <a:srgbClr val="5A5A5A"/>
              </a:solidFill>
              <a:effectLst/>
              <a:uLnTx/>
              <a:uFillTx/>
              <a:latin typeface="Roboto"/>
              <a:ea typeface="Roboto"/>
            </a:endParaRPr>
          </a:p>
          <a:p>
            <a:pPr marL="285750" indent="-285750">
              <a:buFont typeface="Arial" panose="020B0604020202020204" pitchFamily="34" charset="0"/>
              <a:buChar char="•"/>
              <a:defRPr/>
            </a:pPr>
            <a:endParaRPr lang="en-US" sz="1000" dirty="0">
              <a:solidFill>
                <a:srgbClr val="5A5A5A"/>
              </a:solidFill>
              <a:latin typeface="Roboto"/>
              <a:ea typeface="Roboto"/>
            </a:endParaRPr>
          </a:p>
        </p:txBody>
      </p:sp>
    </p:spTree>
    <p:extLst>
      <p:ext uri="{BB962C8B-B14F-4D97-AF65-F5344CB8AC3E}">
        <p14:creationId xmlns:p14="http://schemas.microsoft.com/office/powerpoint/2010/main" val="4250239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a:xfrm>
            <a:off x="541361" y="200167"/>
            <a:ext cx="10274910" cy="443198"/>
          </a:xfrm>
        </p:spPr>
        <p:txBody>
          <a:bodyPr/>
          <a:lstStyle/>
          <a:p>
            <a:r>
              <a:rPr lang="en-US">
                <a:ea typeface="Roboto"/>
              </a:rPr>
              <a:t>Regional Workplan 2022 – Progress Update</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541361" y="870828"/>
            <a:ext cx="10276114" cy="381000"/>
          </a:xfrm>
        </p:spPr>
        <p:txBody>
          <a:bodyPr vert="horz" lIns="0" tIns="0" rIns="0" bIns="0" rtlCol="0" anchor="t">
            <a:noAutofit/>
          </a:bodyPr>
          <a:lstStyle/>
          <a:p>
            <a:r>
              <a:rPr lang="en-US">
                <a:solidFill>
                  <a:schemeClr val="accent2"/>
                </a:solidFill>
              </a:rPr>
              <a:t>AEME Region</a:t>
            </a:r>
          </a:p>
          <a:p>
            <a:endParaRPr lang="en-US">
              <a:ea typeface="Roboto"/>
            </a:endParaRP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pic>
        <p:nvPicPr>
          <p:cNvPr id="6" name="Picture 7">
            <a:extLst>
              <a:ext uri="{FF2B5EF4-FFF2-40B4-BE49-F238E27FC236}">
                <a16:creationId xmlns:a16="http://schemas.microsoft.com/office/drawing/2014/main" id="{D87A149D-6114-4D14-BF32-06482DDB05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0882" y="1554481"/>
            <a:ext cx="29037" cy="45719"/>
          </a:xfrm>
          <a:prstGeom prst="rect">
            <a:avLst/>
          </a:prstGeom>
        </p:spPr>
      </p:pic>
      <p:pic>
        <p:nvPicPr>
          <p:cNvPr id="8" name="Picture 9">
            <a:extLst>
              <a:ext uri="{FF2B5EF4-FFF2-40B4-BE49-F238E27FC236}">
                <a16:creationId xmlns:a16="http://schemas.microsoft.com/office/drawing/2014/main" id="{88203663-81BE-4919-9FD9-FE37E152A3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0910" y="1554481"/>
            <a:ext cx="28979" cy="45719"/>
          </a:xfrm>
          <a:prstGeom prst="rect">
            <a:avLst/>
          </a:prstGeom>
        </p:spPr>
      </p:pic>
      <p:sp>
        <p:nvSpPr>
          <p:cNvPr id="9" name="CuadroTexto 8">
            <a:extLst>
              <a:ext uri="{FF2B5EF4-FFF2-40B4-BE49-F238E27FC236}">
                <a16:creationId xmlns:a16="http://schemas.microsoft.com/office/drawing/2014/main" id="{4A20D080-C919-4E9C-AC49-C360318CAB21}"/>
              </a:ext>
            </a:extLst>
          </p:cNvPr>
          <p:cNvSpPr txBox="1"/>
          <p:nvPr/>
        </p:nvSpPr>
        <p:spPr>
          <a:xfrm>
            <a:off x="6015931" y="1848711"/>
            <a:ext cx="5627008" cy="2246769"/>
          </a:xfrm>
          <a:prstGeom prst="rect">
            <a:avLst/>
          </a:prstGeom>
          <a:noFill/>
          <a:ln>
            <a:solidFill>
              <a:schemeClr val="accent1"/>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A5A5A"/>
                </a:solidFill>
                <a:effectLst/>
                <a:uLnTx/>
                <a:uFillTx/>
                <a:latin typeface="Roboto"/>
                <a:ea typeface="Roboto"/>
                <a:cs typeface="+mn-lt"/>
              </a:rPr>
              <a:t>Strategic Objective 3: </a:t>
            </a:r>
            <a:r>
              <a:rPr kumimoji="0" lang="en-US" sz="1800" b="0" i="0" u="none" strike="noStrike" kern="1200" cap="none" spc="0" normalizeH="0" baseline="0" noProof="0">
                <a:ln>
                  <a:noFill/>
                </a:ln>
                <a:solidFill>
                  <a:srgbClr val="5A5A5A"/>
                </a:solidFill>
                <a:effectLst/>
                <a:uLnTx/>
                <a:uFillTx/>
                <a:latin typeface="Roboto"/>
                <a:ea typeface="Roboto"/>
                <a:cs typeface="+mn-lt"/>
              </a:rPr>
              <a:t>Flexible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5A5A5A"/>
              </a:solidFill>
              <a:effectLst/>
              <a:uLnTx/>
              <a:uFillTx/>
              <a:latin typeface="Robot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a:solidFill>
                  <a:srgbClr val="5A5A5A"/>
                </a:solidFill>
                <a:latin typeface="Roboto"/>
              </a:rPr>
              <a:t>South Africa SADC USAR Support Preparation and Flexible Response Partnership Support, March</a:t>
            </a:r>
          </a:p>
          <a:p>
            <a:pPr marL="285750" indent="-285750">
              <a:buFont typeface="Arial" panose="020B0604020202020204" pitchFamily="34" charset="0"/>
              <a:buChar char="•"/>
              <a:defRPr/>
            </a:pPr>
            <a:endParaRPr lang="en-US" sz="1600" b="1">
              <a:solidFill>
                <a:srgbClr val="5A5A5A"/>
              </a:solidFill>
              <a:latin typeface="Roboto"/>
            </a:endParaRPr>
          </a:p>
          <a:p>
            <a:pPr marL="285750" indent="-285750">
              <a:buFont typeface="Arial" panose="020B0604020202020204" pitchFamily="34" charset="0"/>
              <a:buChar char="•"/>
              <a:defRPr/>
            </a:pPr>
            <a:r>
              <a:rPr lang="en-US" sz="1600" b="1">
                <a:solidFill>
                  <a:srgbClr val="5A5A5A"/>
                </a:solidFill>
                <a:latin typeface="Roboto"/>
              </a:rPr>
              <a:t>USAR SA team response to KwaZulu-Natal Floods (April)</a:t>
            </a:r>
            <a:endParaRPr lang="en-US">
              <a:ea typeface="Roboto"/>
            </a:endParaRPr>
          </a:p>
          <a:p>
            <a:pPr marL="285750" indent="-285750">
              <a:buFont typeface="Arial" panose="020B0604020202020204" pitchFamily="34" charset="0"/>
              <a:buChar char="•"/>
              <a:defRPr/>
            </a:pPr>
            <a:endParaRPr lang="en-US" sz="1600" b="1">
              <a:solidFill>
                <a:srgbClr val="5A5A5A"/>
              </a:solidFill>
              <a:latin typeface="Robot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a:solidFill>
                  <a:srgbClr val="5A5A5A"/>
                </a:solidFill>
                <a:latin typeface="Roboto"/>
              </a:rPr>
              <a:t>Participation in the global Flexible Response WG</a:t>
            </a:r>
            <a:endParaRPr lang="en-US" sz="1600" b="1">
              <a:solidFill>
                <a:srgbClr val="5A5A5A"/>
              </a:solidFill>
              <a:latin typeface="Roboto"/>
              <a:ea typeface="Roboto"/>
            </a:endParaRPr>
          </a:p>
        </p:txBody>
      </p:sp>
      <p:sp>
        <p:nvSpPr>
          <p:cNvPr id="10" name="CuadroTexto 9">
            <a:extLst>
              <a:ext uri="{FF2B5EF4-FFF2-40B4-BE49-F238E27FC236}">
                <a16:creationId xmlns:a16="http://schemas.microsoft.com/office/drawing/2014/main" id="{4A46E61F-0C1F-49D6-ACD8-0621BEE5C128}"/>
              </a:ext>
            </a:extLst>
          </p:cNvPr>
          <p:cNvSpPr txBox="1"/>
          <p:nvPr/>
        </p:nvSpPr>
        <p:spPr>
          <a:xfrm>
            <a:off x="609601" y="1843550"/>
            <a:ext cx="4855396" cy="1815882"/>
          </a:xfrm>
          <a:prstGeom prst="rect">
            <a:avLst/>
          </a:prstGeom>
          <a:noFill/>
          <a:ln>
            <a:solidFill>
              <a:schemeClr val="accent1"/>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A5A5A"/>
                </a:solidFill>
                <a:effectLst/>
                <a:uLnTx/>
                <a:uFillTx/>
                <a:latin typeface="Roboto"/>
                <a:ea typeface="Roboto"/>
                <a:cs typeface="+mn-lt"/>
              </a:rPr>
              <a:t>Strategic Objective 2: </a:t>
            </a:r>
            <a:r>
              <a:rPr kumimoji="0" lang="en-US" sz="1800" b="0" i="0" u="none" strike="noStrike" kern="1200" cap="none" spc="0" normalizeH="0" baseline="0" noProof="0">
                <a:ln>
                  <a:noFill/>
                </a:ln>
                <a:solidFill>
                  <a:srgbClr val="5A5A5A"/>
                </a:solidFill>
                <a:effectLst/>
                <a:uLnTx/>
                <a:uFillTx/>
                <a:latin typeface="Roboto"/>
                <a:ea typeface="Roboto"/>
                <a:cs typeface="+mn-lt"/>
              </a:rPr>
              <a:t>Localization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5A5A5A"/>
              </a:solidFill>
              <a:effectLst/>
              <a:uLnTx/>
              <a:uFillTx/>
              <a:latin typeface="Robot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1" i="0" u="none" strike="noStrike" kern="1200" cap="none" spc="0" normalizeH="0" baseline="0" noProof="0">
              <a:ln>
                <a:noFill/>
              </a:ln>
              <a:solidFill>
                <a:srgbClr val="5A5A5A"/>
              </a:solidFill>
              <a:effectLst/>
              <a:uLnTx/>
              <a:uFillTx/>
              <a:latin typeface="Roboto"/>
              <a:ea typeface="Robot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5A5A5A"/>
                </a:solidFill>
                <a:effectLst/>
                <a:uLnTx/>
                <a:uFillTx/>
                <a:latin typeface="Roboto"/>
                <a:ea typeface="+mn-ea"/>
                <a:cs typeface="+mn-cs"/>
              </a:rPr>
              <a:t>First Responders Trainings, </a:t>
            </a:r>
            <a:r>
              <a:rPr kumimoji="0" lang="en-US" sz="1600" b="0" i="0" u="none" strike="noStrike" kern="1200" cap="none" spc="0" normalizeH="0" baseline="0" noProof="0">
                <a:ln>
                  <a:noFill/>
                </a:ln>
                <a:solidFill>
                  <a:srgbClr val="5A5A5A"/>
                </a:solidFill>
                <a:effectLst/>
                <a:uLnTx/>
                <a:uFillTx/>
                <a:latin typeface="Roboto"/>
                <a:ea typeface="+mn-ea"/>
                <a:cs typeface="+mn-cs"/>
              </a:rPr>
              <a:t>Somalia </a:t>
            </a:r>
            <a:r>
              <a:rPr lang="en-US" sz="1600">
                <a:solidFill>
                  <a:srgbClr val="5A5A5A"/>
                </a:solidFill>
                <a:latin typeface="Roboto"/>
              </a:rPr>
              <a:t>(TBC.)</a:t>
            </a:r>
            <a:r>
              <a:rPr kumimoji="0" lang="en-US" sz="1600" b="0" i="0" u="none" strike="noStrike" kern="1200" cap="none" spc="0" normalizeH="0" baseline="0" noProof="0">
                <a:ln>
                  <a:noFill/>
                </a:ln>
                <a:solidFill>
                  <a:srgbClr val="5A5A5A"/>
                </a:solidFill>
                <a:effectLst/>
                <a:uLnTx/>
                <a:uFillTx/>
                <a:latin typeface="Roboto"/>
                <a:ea typeface="+mn-ea"/>
                <a:cs typeface="+mn-cs"/>
              </a:rPr>
              <a:t> and Zimbabwe (Oct.).</a:t>
            </a:r>
            <a:endParaRPr kumimoji="0" lang="en-US" sz="1600" b="0" i="0" u="none" strike="noStrike" kern="1200" cap="none" spc="0" normalizeH="0" baseline="0" noProof="0">
              <a:ln>
                <a:noFill/>
              </a:ln>
              <a:solidFill>
                <a:srgbClr val="5A5A5A"/>
              </a:solidFill>
              <a:effectLst/>
              <a:uLnTx/>
              <a:uFillTx/>
              <a:latin typeface="Roboto"/>
              <a:ea typeface="Roboto"/>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a:ln>
                <a:noFill/>
              </a:ln>
              <a:solidFill>
                <a:srgbClr val="5A5A5A"/>
              </a:solidFill>
              <a:effectLst/>
              <a:uLnTx/>
              <a:uFillTx/>
              <a:latin typeface="Robot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A5A5A"/>
                </a:solidFill>
                <a:effectLst/>
                <a:uLnTx/>
                <a:uFillTx/>
                <a:latin typeface="Roboto"/>
                <a:ea typeface="Roboto"/>
                <a:cs typeface="+mn-cs"/>
              </a:rPr>
              <a:t>Implementation of </a:t>
            </a:r>
            <a:r>
              <a:rPr kumimoji="0" lang="en-US" sz="1600" b="1" i="0" u="none" strike="noStrike" kern="1200" cap="none" spc="0" normalizeH="0" baseline="0" noProof="0">
                <a:ln>
                  <a:noFill/>
                </a:ln>
                <a:solidFill>
                  <a:srgbClr val="5A5A5A"/>
                </a:solidFill>
                <a:effectLst/>
                <a:uLnTx/>
                <a:uFillTx/>
                <a:latin typeface="Roboto"/>
                <a:ea typeface="Roboto"/>
                <a:cs typeface="+mn-cs"/>
              </a:rPr>
              <a:t>Africa Outreach </a:t>
            </a:r>
            <a:r>
              <a:rPr kumimoji="0" lang="en-US" sz="1600" b="0" i="0" u="none" strike="noStrike" kern="1200" cap="none" spc="0" normalizeH="0" baseline="0" noProof="0">
                <a:ln>
                  <a:noFill/>
                </a:ln>
                <a:solidFill>
                  <a:srgbClr val="5A5A5A"/>
                </a:solidFill>
                <a:effectLst/>
                <a:uLnTx/>
                <a:uFillTx/>
                <a:latin typeface="Roboto"/>
                <a:ea typeface="Roboto"/>
                <a:cs typeface="+mn-cs"/>
              </a:rPr>
              <a:t>plans for capacity building.</a:t>
            </a:r>
            <a:endParaRPr lang="en-US" sz="1600" b="0" i="0" u="none" strike="noStrike" kern="1200" cap="none" spc="0" normalizeH="0" baseline="0" noProof="0">
              <a:ln>
                <a:noFill/>
              </a:ln>
              <a:solidFill>
                <a:srgbClr val="5A5A5A"/>
              </a:solidFill>
              <a:effectLst/>
              <a:uLnTx/>
              <a:uFillTx/>
              <a:latin typeface="Roboto"/>
              <a:ea typeface="Roboto"/>
            </a:endParaRPr>
          </a:p>
        </p:txBody>
      </p:sp>
      <p:sp>
        <p:nvSpPr>
          <p:cNvPr id="11" name="CuadroTexto 10">
            <a:extLst>
              <a:ext uri="{FF2B5EF4-FFF2-40B4-BE49-F238E27FC236}">
                <a16:creationId xmlns:a16="http://schemas.microsoft.com/office/drawing/2014/main" id="{F847DE3C-FCC4-40F0-8D1E-30F2C4E4B7F7}"/>
              </a:ext>
            </a:extLst>
          </p:cNvPr>
          <p:cNvSpPr txBox="1"/>
          <p:nvPr/>
        </p:nvSpPr>
        <p:spPr>
          <a:xfrm>
            <a:off x="613694" y="4372625"/>
            <a:ext cx="11029244" cy="2113399"/>
          </a:xfrm>
          <a:prstGeom prst="rect">
            <a:avLst/>
          </a:prstGeom>
          <a:noFill/>
          <a:ln>
            <a:solidFill>
              <a:schemeClr val="accent1"/>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A5A5A"/>
                </a:solidFill>
                <a:effectLst/>
                <a:uLnTx/>
                <a:uFillTx/>
                <a:latin typeface="Roboto"/>
                <a:ea typeface="Roboto"/>
                <a:cs typeface="+mn-lt"/>
              </a:rPr>
              <a:t>Strategic Objective 4: </a:t>
            </a:r>
            <a:r>
              <a:rPr kumimoji="0" lang="en-US" sz="1800" b="0" i="0" u="none" strike="noStrike" kern="1200" cap="none" spc="0" normalizeH="0" baseline="0" noProof="0">
                <a:ln>
                  <a:noFill/>
                </a:ln>
                <a:solidFill>
                  <a:srgbClr val="5A5A5A"/>
                </a:solidFill>
                <a:effectLst/>
                <a:uLnTx/>
                <a:uFillTx/>
                <a:latin typeface="Roboto"/>
                <a:ea typeface="Roboto"/>
                <a:cs typeface="+mn-lt"/>
              </a:rPr>
              <a:t>Partnerships</a:t>
            </a:r>
          </a:p>
          <a:p>
            <a:pPr algn="ctr">
              <a:defRPr/>
            </a:pPr>
            <a:endParaRPr lang="en-US">
              <a:solidFill>
                <a:srgbClr val="5A5A5A"/>
              </a:solidFill>
              <a:latin typeface="Roboto"/>
              <a:ea typeface="Roboto"/>
            </a:endParaRPr>
          </a:p>
          <a:p>
            <a:pPr marL="285750" indent="-285750">
              <a:buFont typeface="Arial"/>
              <a:buChar char="•"/>
              <a:defRPr/>
            </a:pPr>
            <a:r>
              <a:rPr lang="en-US" sz="1600">
                <a:solidFill>
                  <a:srgbClr val="5A5A5A"/>
                </a:solidFill>
                <a:latin typeface="Roboto"/>
                <a:ea typeface="Roboto"/>
              </a:rPr>
              <a:t>Regional partnership in Africa with Rescue SA on response and capacity development (ongoing)</a:t>
            </a:r>
          </a:p>
          <a:p>
            <a:pPr marL="0" marR="0" lvl="0" indent="0" algn="l" defTabSz="914400">
              <a:lnSpc>
                <a:spcPct val="100000"/>
              </a:lnSpc>
              <a:spcBef>
                <a:spcPts val="0"/>
              </a:spcBef>
              <a:spcAft>
                <a:spcPts val="0"/>
              </a:spcAft>
              <a:buClrTx/>
              <a:buSzTx/>
              <a:buFontTx/>
              <a:buNone/>
              <a:tabLst/>
              <a:defRPr/>
            </a:pPr>
            <a:endParaRPr lang="en-US" sz="1000" b="1" i="0" u="none" strike="noStrike" kern="1200" cap="none" spc="0" normalizeH="0" baseline="0" noProof="0">
              <a:ln>
                <a:noFill/>
              </a:ln>
              <a:solidFill>
                <a:srgbClr val="5A5A5A"/>
              </a:solidFill>
              <a:effectLst/>
              <a:uLnTx/>
              <a:uFillTx/>
              <a:latin typeface="Roboto"/>
              <a:ea typeface="Roboto"/>
            </a:endParaRPr>
          </a:p>
          <a:p>
            <a:pPr marL="342900" indent="-342900">
              <a:lnSpc>
                <a:spcPct val="150000"/>
              </a:lnSpc>
              <a:buFont typeface="Arial" panose="020B0604020202020204" pitchFamily="34" charset="0"/>
              <a:buChar char="•"/>
              <a:defRPr/>
            </a:pPr>
            <a:r>
              <a:rPr kumimoji="0" lang="en-US" sz="1600" b="0" i="0" u="none" strike="noStrike" kern="1200" cap="none" spc="0" normalizeH="0" baseline="0" noProof="0">
                <a:ln>
                  <a:noFill/>
                </a:ln>
                <a:solidFill>
                  <a:srgbClr val="5A5A5A"/>
                </a:solidFill>
                <a:effectLst/>
                <a:uLnTx/>
                <a:uFillTx/>
                <a:latin typeface="Roboto"/>
                <a:ea typeface="Roboto"/>
                <a:cs typeface="+mn-cs"/>
              </a:rPr>
              <a:t>Strengthening of </a:t>
            </a:r>
            <a:r>
              <a:rPr kumimoji="0" lang="en-US" sz="1600" b="1" i="0" u="none" strike="noStrike" kern="1200" cap="none" spc="0" normalizeH="0" baseline="0" noProof="0">
                <a:ln>
                  <a:noFill/>
                </a:ln>
                <a:solidFill>
                  <a:srgbClr val="5A5A5A"/>
                </a:solidFill>
                <a:effectLst/>
                <a:uLnTx/>
                <a:uFillTx/>
                <a:latin typeface="Roboto"/>
                <a:ea typeface="Roboto"/>
                <a:cs typeface="+mn-cs"/>
              </a:rPr>
              <a:t>European partnership</a:t>
            </a:r>
            <a:r>
              <a:rPr lang="en-US" sz="1600" b="1">
                <a:solidFill>
                  <a:srgbClr val="5A5A5A"/>
                </a:solidFill>
                <a:latin typeface="Roboto"/>
                <a:ea typeface="Roboto"/>
              </a:rPr>
              <a:t> </a:t>
            </a:r>
            <a:endParaRPr lang="en-US" sz="1600" b="1" i="0" u="none" strike="noStrike" kern="1200" cap="none" spc="0" normalizeH="0" baseline="0" noProof="0">
              <a:ln>
                <a:noFill/>
              </a:ln>
              <a:solidFill>
                <a:srgbClr val="5A5A5A"/>
              </a:solidFill>
              <a:effectLst/>
              <a:uLnTx/>
              <a:uFillTx/>
              <a:latin typeface="Roboto"/>
              <a:ea typeface="Roboto"/>
            </a:endParaRP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A5A5A"/>
                </a:solidFill>
                <a:effectLst/>
                <a:uLnTx/>
                <a:uFillTx/>
                <a:latin typeface="Roboto"/>
                <a:ea typeface="Roboto"/>
                <a:cs typeface="+mn-cs"/>
              </a:rPr>
              <a:t>through the integration of IER in the EU MODEX Cycles</a:t>
            </a:r>
            <a:endParaRPr lang="en-US" sz="1600" b="0" i="0" u="none" strike="noStrike" kern="1200" cap="none" spc="0" normalizeH="0" baseline="0" noProof="0">
              <a:ln>
                <a:noFill/>
              </a:ln>
              <a:solidFill>
                <a:srgbClr val="5A5A5A"/>
              </a:solidFill>
              <a:effectLst/>
              <a:uLnTx/>
              <a:uFillTx/>
              <a:latin typeface="Roboto"/>
              <a:ea typeface="Roboto"/>
            </a:endParaRPr>
          </a:p>
          <a:p>
            <a:pPr marL="800100" lvl="1" indent="-342900">
              <a:lnSpc>
                <a:spcPct val="150000"/>
              </a:lnSpc>
              <a:buFont typeface="Arial" panose="020B0604020202020204" pitchFamily="34" charset="0"/>
              <a:buChar char="•"/>
              <a:defRPr/>
            </a:pPr>
            <a:r>
              <a:rPr kumimoji="0" lang="en-US" sz="1600" b="0" i="0" u="none" strike="noStrike" kern="1200" cap="none" spc="0" normalizeH="0" baseline="0" noProof="0">
                <a:ln>
                  <a:noFill/>
                </a:ln>
                <a:solidFill>
                  <a:srgbClr val="5A5A5A"/>
                </a:solidFill>
                <a:effectLst/>
                <a:uLnTx/>
                <a:uFillTx/>
                <a:latin typeface="Roboto"/>
                <a:ea typeface="Roboto"/>
                <a:cs typeface="+mn-cs"/>
              </a:rPr>
              <a:t>European Commission and UN UCC Course, Italy, </a:t>
            </a:r>
            <a:r>
              <a:rPr lang="en-US" sz="1600">
                <a:solidFill>
                  <a:srgbClr val="5A5A5A"/>
                </a:solidFill>
                <a:latin typeface="Roboto"/>
                <a:ea typeface="Roboto"/>
              </a:rPr>
              <a:t>17-22 October</a:t>
            </a:r>
            <a:endParaRPr lang="en-US" sz="1600" b="0" i="0" u="none" strike="noStrike" kern="1200" cap="none" spc="0" normalizeH="0" baseline="0" noProof="0">
              <a:ln>
                <a:noFill/>
              </a:ln>
              <a:solidFill>
                <a:srgbClr val="5A5A5A"/>
              </a:solidFill>
              <a:effectLst/>
              <a:uLnTx/>
              <a:uFillTx/>
              <a:latin typeface="Roboto"/>
              <a:ea typeface="Roboto"/>
            </a:endParaRPr>
          </a:p>
        </p:txBody>
      </p:sp>
    </p:spTree>
    <p:extLst>
      <p:ext uri="{BB962C8B-B14F-4D97-AF65-F5344CB8AC3E}">
        <p14:creationId xmlns:p14="http://schemas.microsoft.com/office/powerpoint/2010/main" val="3534540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a:xfrm>
            <a:off x="336645" y="120554"/>
            <a:ext cx="10965023" cy="944881"/>
          </a:xfrm>
        </p:spPr>
        <p:txBody>
          <a:bodyPr/>
          <a:lstStyle/>
          <a:p>
            <a:r>
              <a:rPr lang="en-US"/>
              <a:t>Regional Workplans 2022 - Progress Updates </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336645" y="1068279"/>
            <a:ext cx="6858000" cy="381000"/>
          </a:xfrm>
        </p:spPr>
        <p:txBody>
          <a:bodyPr vert="horz" lIns="0" tIns="0" rIns="0" bIns="0" rtlCol="0" anchor="t">
            <a:noAutofit/>
          </a:bodyPr>
          <a:lstStyle/>
          <a:p>
            <a:r>
              <a:rPr lang="en-US">
                <a:solidFill>
                  <a:schemeClr val="accent2"/>
                </a:solidFill>
              </a:rPr>
              <a:t>The Americas region</a:t>
            </a:r>
            <a:endParaRPr lang="en-US">
              <a:solidFill>
                <a:schemeClr val="accent2"/>
              </a:solidFill>
              <a:ea typeface="Roboto"/>
            </a:endParaRP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393510" y="1673898"/>
            <a:ext cx="1371600" cy="45719"/>
          </a:xfrm>
        </p:spPr>
      </p:sp>
      <p:sp>
        <p:nvSpPr>
          <p:cNvPr id="6" name="CuadroTexto 9">
            <a:extLst>
              <a:ext uri="{FF2B5EF4-FFF2-40B4-BE49-F238E27FC236}">
                <a16:creationId xmlns:a16="http://schemas.microsoft.com/office/drawing/2014/main" id="{E2228D59-E934-42BE-8BD7-91C43AFF02BD}"/>
              </a:ext>
            </a:extLst>
          </p:cNvPr>
          <p:cNvSpPr txBox="1"/>
          <p:nvPr/>
        </p:nvSpPr>
        <p:spPr>
          <a:xfrm>
            <a:off x="1639523" y="5003667"/>
            <a:ext cx="8912954" cy="923330"/>
          </a:xfrm>
          <a:prstGeom prst="rect">
            <a:avLst/>
          </a:prstGeom>
          <a:noFill/>
        </p:spPr>
        <p:txBody>
          <a:bodyPr wrap="square" lIns="91440" tIns="45720" rIns="91440" bIns="45720" anchor="t">
            <a:spAutoFit/>
          </a:bodyPr>
          <a:lstStyle/>
          <a:p>
            <a:pPr algn="ctr"/>
            <a:r>
              <a:rPr lang="en-US" b="1"/>
              <a:t>Min</a:t>
            </a:r>
            <a:r>
              <a:rPr lang="en-US" sz="1800" b="1"/>
              <a:t>. Ram</a:t>
            </a:r>
            <a:r>
              <a:rPr lang="en-US" b="1" i="0">
                <a:effectLst/>
              </a:rPr>
              <a:t>ó</a:t>
            </a:r>
            <a:r>
              <a:rPr lang="en-US" sz="1800" b="1"/>
              <a:t>n Soto</a:t>
            </a:r>
            <a:endParaRPr lang="en-US" b="1"/>
          </a:p>
          <a:p>
            <a:pPr algn="ctr"/>
            <a:r>
              <a:rPr lang="en-US" sz="1800"/>
              <a:t>Secretary</a:t>
            </a:r>
            <a:r>
              <a:rPr lang="en-US"/>
              <a:t> of State </a:t>
            </a:r>
            <a:r>
              <a:rPr lang="en-US">
                <a:ea typeface="+mn-lt"/>
                <a:cs typeface="+mn-lt"/>
              </a:rPr>
              <a:t>in ihe Offices of Risk Management and National Contingencies</a:t>
            </a:r>
            <a:endParaRPr lang="en-US" sz="1800">
              <a:ea typeface="Roboto"/>
            </a:endParaRPr>
          </a:p>
          <a:p>
            <a:pPr algn="ctr"/>
            <a:r>
              <a:rPr lang="en-US" sz="1800" b="1"/>
              <a:t>Regional Chair for the Americas Region​</a:t>
            </a:r>
            <a:r>
              <a:rPr lang="en-US" b="1"/>
              <a:t> </a:t>
            </a:r>
            <a:endParaRPr lang="en-US" sz="1800" b="1">
              <a:ea typeface="Roboto"/>
            </a:endParaRPr>
          </a:p>
        </p:txBody>
      </p:sp>
      <p:pic>
        <p:nvPicPr>
          <p:cNvPr id="9" name="Picture 8">
            <a:extLst>
              <a:ext uri="{FF2B5EF4-FFF2-40B4-BE49-F238E27FC236}">
                <a16:creationId xmlns:a16="http://schemas.microsoft.com/office/drawing/2014/main" id="{CEE44EDF-7B06-487C-847C-2360AB0016B3}"/>
              </a:ext>
            </a:extLst>
          </p:cNvPr>
          <p:cNvPicPr>
            <a:picLocks noChangeAspect="1"/>
          </p:cNvPicPr>
          <p:nvPr/>
        </p:nvPicPr>
        <p:blipFill>
          <a:blip r:embed="rId2"/>
          <a:stretch>
            <a:fillRect/>
          </a:stretch>
        </p:blipFill>
        <p:spPr>
          <a:xfrm>
            <a:off x="4169497" y="2186254"/>
            <a:ext cx="3853006" cy="25666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5921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a:xfrm>
            <a:off x="279779" y="226561"/>
            <a:ext cx="10734985" cy="944881"/>
          </a:xfrm>
        </p:spPr>
        <p:txBody>
          <a:bodyPr/>
          <a:lstStyle/>
          <a:p>
            <a:r>
              <a:rPr lang="en-US"/>
              <a:t>Regional Workplans 2022 - Progress Updates</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279779" y="1594286"/>
            <a:ext cx="1371600" cy="45719"/>
          </a:xfrm>
        </p:spPr>
      </p:sp>
      <p:pic>
        <p:nvPicPr>
          <p:cNvPr id="2" name="Imagen 4" descr="Forma, Rectángulo&#10;&#10;Descripción generada automáticamente">
            <a:extLst>
              <a:ext uri="{FF2B5EF4-FFF2-40B4-BE49-F238E27FC236}">
                <a16:creationId xmlns:a16="http://schemas.microsoft.com/office/drawing/2014/main" id="{B2C296C6-F880-56FB-0D47-B3F8A08B4777}"/>
              </a:ext>
            </a:extLst>
          </p:cNvPr>
          <p:cNvPicPr>
            <a:picLocks noChangeAspect="1"/>
          </p:cNvPicPr>
          <p:nvPr/>
        </p:nvPicPr>
        <p:blipFill>
          <a:blip r:embed="rId2"/>
          <a:stretch>
            <a:fillRect/>
          </a:stretch>
        </p:blipFill>
        <p:spPr>
          <a:xfrm>
            <a:off x="1238014" y="1734197"/>
            <a:ext cx="114772" cy="45719"/>
          </a:xfrm>
          <a:prstGeom prst="rect">
            <a:avLst/>
          </a:prstGeom>
        </p:spPr>
      </p:pic>
      <p:pic>
        <p:nvPicPr>
          <p:cNvPr id="6" name="Imagen 7" descr="Forma, Rectángulo&#10;&#10;Descripción generada automáticamente">
            <a:extLst>
              <a:ext uri="{FF2B5EF4-FFF2-40B4-BE49-F238E27FC236}">
                <a16:creationId xmlns:a16="http://schemas.microsoft.com/office/drawing/2014/main" id="{CF2AAAB0-C65D-4CAD-6EEA-ADDB869A4454}"/>
              </a:ext>
            </a:extLst>
          </p:cNvPr>
          <p:cNvPicPr>
            <a:picLocks noChangeAspect="1"/>
          </p:cNvPicPr>
          <p:nvPr/>
        </p:nvPicPr>
        <p:blipFill>
          <a:blip r:embed="rId2"/>
          <a:stretch>
            <a:fillRect/>
          </a:stretch>
        </p:blipFill>
        <p:spPr>
          <a:xfrm>
            <a:off x="1238014" y="1734197"/>
            <a:ext cx="114772" cy="45719"/>
          </a:xfrm>
          <a:prstGeom prst="rect">
            <a:avLst/>
          </a:prstGeom>
        </p:spPr>
      </p:pic>
      <p:pic>
        <p:nvPicPr>
          <p:cNvPr id="8" name="Imagen 8" descr="Forma, Rectángulo&#10;&#10;Descripción generada automáticamente">
            <a:extLst>
              <a:ext uri="{FF2B5EF4-FFF2-40B4-BE49-F238E27FC236}">
                <a16:creationId xmlns:a16="http://schemas.microsoft.com/office/drawing/2014/main" id="{63B426F6-C598-5FC8-EDB6-A54A98E01255}"/>
              </a:ext>
            </a:extLst>
          </p:cNvPr>
          <p:cNvPicPr>
            <a:picLocks noChangeAspect="1"/>
          </p:cNvPicPr>
          <p:nvPr/>
        </p:nvPicPr>
        <p:blipFill>
          <a:blip r:embed="rId3"/>
          <a:stretch>
            <a:fillRect/>
          </a:stretch>
        </p:blipFill>
        <p:spPr>
          <a:xfrm>
            <a:off x="1089748" y="1696644"/>
            <a:ext cx="47363" cy="45719"/>
          </a:xfrm>
          <a:prstGeom prst="rect">
            <a:avLst/>
          </a:prstGeom>
        </p:spPr>
      </p:pic>
      <p:sp>
        <p:nvSpPr>
          <p:cNvPr id="9" name="CuadroTexto 8">
            <a:extLst>
              <a:ext uri="{FF2B5EF4-FFF2-40B4-BE49-F238E27FC236}">
                <a16:creationId xmlns:a16="http://schemas.microsoft.com/office/drawing/2014/main" id="{DC4C2404-516E-3C10-FFA7-CC75F62D3CA7}"/>
              </a:ext>
            </a:extLst>
          </p:cNvPr>
          <p:cNvSpPr txBox="1"/>
          <p:nvPr/>
        </p:nvSpPr>
        <p:spPr>
          <a:xfrm>
            <a:off x="554068" y="2049313"/>
            <a:ext cx="6495691" cy="3246031"/>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b="1">
                <a:solidFill>
                  <a:srgbClr val="0B2641"/>
                </a:solidFill>
                <a:ea typeface="+mn-lt"/>
                <a:cs typeface="+mn-lt"/>
              </a:rPr>
              <a:t>IRNAP</a:t>
            </a:r>
            <a:endParaRPr lang="es-ES">
              <a:solidFill>
                <a:srgbClr val="0B2641"/>
              </a:solidFill>
            </a:endParaRPr>
          </a:p>
          <a:p>
            <a:pPr marL="285750" indent="-285750">
              <a:buFont typeface="Arial"/>
              <a:buChar char="•"/>
            </a:pPr>
            <a:r>
              <a:rPr lang="es-ES" err="1">
                <a:solidFill>
                  <a:srgbClr val="0B2641"/>
                </a:solidFill>
                <a:ea typeface="+mn-lt"/>
                <a:cs typeface="+mn-lt"/>
              </a:rPr>
              <a:t>Panama</a:t>
            </a:r>
            <a:r>
              <a:rPr lang="es-ES">
                <a:solidFill>
                  <a:srgbClr val="0B2641"/>
                </a:solidFill>
                <a:ea typeface="+mn-lt"/>
                <a:cs typeface="+mn-lt"/>
              </a:rPr>
              <a:t> </a:t>
            </a:r>
            <a:r>
              <a:rPr lang="es-ES" err="1">
                <a:solidFill>
                  <a:srgbClr val="0B2641"/>
                </a:solidFill>
                <a:ea typeface="+mn-lt"/>
                <a:cs typeface="+mn-lt"/>
              </a:rPr>
              <a:t>process</a:t>
            </a:r>
            <a:r>
              <a:rPr lang="es-ES">
                <a:solidFill>
                  <a:srgbClr val="0B2641"/>
                </a:solidFill>
                <a:ea typeface="+mn-lt"/>
                <a:cs typeface="+mn-lt"/>
              </a:rPr>
              <a:t>: </a:t>
            </a:r>
            <a:r>
              <a:rPr lang="es-ES" i="1" err="1">
                <a:solidFill>
                  <a:srgbClr val="0B2641"/>
                </a:solidFill>
                <a:ea typeface="+mn-lt"/>
                <a:cs typeface="+mn-lt"/>
              </a:rPr>
              <a:t>paused</a:t>
            </a:r>
            <a:r>
              <a:rPr lang="es-ES" i="1">
                <a:solidFill>
                  <a:srgbClr val="0B2641"/>
                </a:solidFill>
                <a:ea typeface="+mn-lt"/>
                <a:cs typeface="+mn-lt"/>
              </a:rPr>
              <a:t> </a:t>
            </a:r>
            <a:r>
              <a:rPr lang="es-ES" i="1" err="1">
                <a:solidFill>
                  <a:srgbClr val="0B2641"/>
                </a:solidFill>
                <a:ea typeface="+mn-lt"/>
                <a:cs typeface="+mn-lt"/>
              </a:rPr>
              <a:t>until</a:t>
            </a:r>
            <a:r>
              <a:rPr lang="es-ES" i="1">
                <a:solidFill>
                  <a:srgbClr val="0B2641"/>
                </a:solidFill>
                <a:ea typeface="+mn-lt"/>
                <a:cs typeface="+mn-lt"/>
              </a:rPr>
              <a:t> legal </a:t>
            </a:r>
            <a:r>
              <a:rPr lang="es-ES" i="1" err="1">
                <a:solidFill>
                  <a:srgbClr val="0B2641"/>
                </a:solidFill>
                <a:ea typeface="+mn-lt"/>
                <a:cs typeface="+mn-lt"/>
              </a:rPr>
              <a:t>framework</a:t>
            </a:r>
            <a:r>
              <a:rPr lang="es-ES" i="1">
                <a:solidFill>
                  <a:srgbClr val="0B2641"/>
                </a:solidFill>
                <a:ea typeface="+mn-lt"/>
                <a:cs typeface="+mn-lt"/>
              </a:rPr>
              <a:t> </a:t>
            </a:r>
            <a:r>
              <a:rPr lang="es-ES" i="1" err="1">
                <a:solidFill>
                  <a:srgbClr val="0B2641"/>
                </a:solidFill>
                <a:ea typeface="+mn-lt"/>
                <a:cs typeface="+mn-lt"/>
              </a:rPr>
              <a:t>is</a:t>
            </a:r>
            <a:r>
              <a:rPr lang="es-ES" i="1">
                <a:solidFill>
                  <a:srgbClr val="0B2641"/>
                </a:solidFill>
                <a:ea typeface="+mn-lt"/>
                <a:cs typeface="+mn-lt"/>
              </a:rPr>
              <a:t> </a:t>
            </a:r>
            <a:r>
              <a:rPr lang="es-ES" i="1" err="1">
                <a:solidFill>
                  <a:srgbClr val="0B2641"/>
                </a:solidFill>
                <a:ea typeface="+mn-lt"/>
                <a:cs typeface="+mn-lt"/>
              </a:rPr>
              <a:t>approved</a:t>
            </a:r>
            <a:endParaRPr lang="es-ES" err="1">
              <a:solidFill>
                <a:srgbClr val="0B2641"/>
              </a:solidFill>
              <a:ea typeface="Roboto"/>
            </a:endParaRPr>
          </a:p>
          <a:p>
            <a:pPr marL="285750" indent="-285750">
              <a:buFont typeface="Arial"/>
              <a:buChar char="•"/>
            </a:pPr>
            <a:r>
              <a:rPr lang="es-ES">
                <a:solidFill>
                  <a:srgbClr val="0B2641"/>
                </a:solidFill>
                <a:ea typeface="+mn-lt"/>
                <a:cs typeface="+mn-lt"/>
              </a:rPr>
              <a:t>Chile </a:t>
            </a:r>
            <a:r>
              <a:rPr lang="es-ES" err="1">
                <a:solidFill>
                  <a:srgbClr val="0B2641"/>
                </a:solidFill>
                <a:ea typeface="+mn-lt"/>
                <a:cs typeface="+mn-lt"/>
              </a:rPr>
              <a:t>process</a:t>
            </a:r>
            <a:endParaRPr lang="es-ES" err="1">
              <a:solidFill>
                <a:srgbClr val="0B2641"/>
              </a:solidFill>
              <a:ea typeface="Roboto"/>
            </a:endParaRPr>
          </a:p>
          <a:p>
            <a:pPr marL="742950" lvl="1" indent="-285750">
              <a:buFont typeface="Courier New"/>
              <a:buChar char="o"/>
            </a:pPr>
            <a:r>
              <a:rPr lang="es-ES" sz="1600">
                <a:solidFill>
                  <a:srgbClr val="0B2641"/>
                </a:solidFill>
                <a:ea typeface="+mn-lt"/>
                <a:cs typeface="+mn-lt"/>
              </a:rPr>
              <a:t>TSG complete</a:t>
            </a:r>
            <a:endParaRPr lang="es-ES" sz="1600">
              <a:solidFill>
                <a:srgbClr val="0B2641"/>
              </a:solidFill>
              <a:ea typeface="Roboto"/>
            </a:endParaRPr>
          </a:p>
          <a:p>
            <a:pPr marL="742950" lvl="1" indent="-285750">
              <a:buFont typeface="Courier New"/>
              <a:buChar char="o"/>
            </a:pPr>
            <a:r>
              <a:rPr lang="es-ES" sz="1600">
                <a:solidFill>
                  <a:srgbClr val="0B2641"/>
                </a:solidFill>
                <a:ea typeface="+mn-lt"/>
                <a:cs typeface="+mn-lt"/>
              </a:rPr>
              <a:t>TRG </a:t>
            </a:r>
            <a:r>
              <a:rPr lang="es-ES" sz="1600" err="1">
                <a:solidFill>
                  <a:srgbClr val="0B2641"/>
                </a:solidFill>
                <a:ea typeface="+mn-lt"/>
                <a:cs typeface="+mn-lt"/>
              </a:rPr>
              <a:t>visit</a:t>
            </a:r>
            <a:r>
              <a:rPr lang="es-ES" sz="1600">
                <a:solidFill>
                  <a:srgbClr val="0B2641"/>
                </a:solidFill>
                <a:ea typeface="+mn-lt"/>
                <a:cs typeface="+mn-lt"/>
              </a:rPr>
              <a:t> 2-6 junio</a:t>
            </a:r>
            <a:endParaRPr lang="es-ES" sz="1600">
              <a:solidFill>
                <a:srgbClr val="0B2641"/>
              </a:solidFill>
              <a:ea typeface="Roboto"/>
            </a:endParaRPr>
          </a:p>
          <a:p>
            <a:pPr marL="285750" indent="-285750">
              <a:buFont typeface="Arial"/>
              <a:buChar char="•"/>
            </a:pPr>
            <a:r>
              <a:rPr lang="es-ES">
                <a:solidFill>
                  <a:srgbClr val="0B2641"/>
                </a:solidFill>
                <a:ea typeface="+mn-lt"/>
                <a:cs typeface="+mn-lt"/>
              </a:rPr>
              <a:t>Honduras, Argentina and Ecuador starting </a:t>
            </a:r>
            <a:r>
              <a:rPr lang="es-ES" err="1">
                <a:solidFill>
                  <a:srgbClr val="0B2641"/>
                </a:solidFill>
                <a:ea typeface="+mn-lt"/>
                <a:cs typeface="+mn-lt"/>
              </a:rPr>
              <a:t>soon</a:t>
            </a:r>
            <a:endParaRPr lang="es-ES" err="1">
              <a:solidFill>
                <a:srgbClr val="0B2641"/>
              </a:solidFill>
              <a:ea typeface="Roboto"/>
            </a:endParaRPr>
          </a:p>
          <a:p>
            <a:pPr marL="285750" indent="-285750">
              <a:buFont typeface="Arial"/>
              <a:buChar char="•"/>
            </a:pPr>
            <a:r>
              <a:rPr lang="es-ES" err="1">
                <a:solidFill>
                  <a:srgbClr val="0B2641"/>
                </a:solidFill>
                <a:ea typeface="+mn-lt"/>
                <a:cs typeface="+mn-lt"/>
              </a:rPr>
              <a:t>Contribution</a:t>
            </a:r>
            <a:r>
              <a:rPr lang="es-ES">
                <a:solidFill>
                  <a:srgbClr val="0B2641"/>
                </a:solidFill>
                <a:ea typeface="+mn-lt"/>
                <a:cs typeface="+mn-lt"/>
              </a:rPr>
              <a:t> </a:t>
            </a:r>
            <a:r>
              <a:rPr lang="es-ES" err="1">
                <a:solidFill>
                  <a:srgbClr val="0B2641"/>
                </a:solidFill>
                <a:ea typeface="+mn-lt"/>
                <a:cs typeface="+mn-lt"/>
              </a:rPr>
              <a:t>to</a:t>
            </a:r>
            <a:r>
              <a:rPr lang="es-ES">
                <a:solidFill>
                  <a:srgbClr val="0B2641"/>
                </a:solidFill>
                <a:ea typeface="+mn-lt"/>
                <a:cs typeface="+mn-lt"/>
              </a:rPr>
              <a:t> NAWG</a:t>
            </a:r>
            <a:endParaRPr lang="es-ES">
              <a:solidFill>
                <a:srgbClr val="0B2641"/>
              </a:solidFill>
              <a:ea typeface="Roboto"/>
            </a:endParaRPr>
          </a:p>
          <a:p>
            <a:pPr marL="742950" lvl="1" indent="-285750">
              <a:buFont typeface="Courier New"/>
              <a:buChar char="o"/>
            </a:pPr>
            <a:r>
              <a:rPr lang="es-ES" sz="1600" err="1">
                <a:solidFill>
                  <a:srgbClr val="0B2641"/>
                </a:solidFill>
                <a:ea typeface="+mn-lt"/>
                <a:cs typeface="+mn-lt"/>
              </a:rPr>
              <a:t>Participation</a:t>
            </a:r>
            <a:r>
              <a:rPr lang="es-ES" sz="1600">
                <a:solidFill>
                  <a:srgbClr val="0B2641"/>
                </a:solidFill>
                <a:ea typeface="+mn-lt"/>
                <a:cs typeface="+mn-lt"/>
              </a:rPr>
              <a:t> in Asia </a:t>
            </a:r>
            <a:r>
              <a:rPr lang="es-ES" sz="1600" err="1">
                <a:solidFill>
                  <a:srgbClr val="0B2641"/>
                </a:solidFill>
                <a:ea typeface="+mn-lt"/>
                <a:cs typeface="+mn-lt"/>
              </a:rPr>
              <a:t>Pacífic</a:t>
            </a:r>
            <a:r>
              <a:rPr lang="es-ES" sz="1600">
                <a:solidFill>
                  <a:srgbClr val="0B2641"/>
                </a:solidFill>
                <a:ea typeface="+mn-lt"/>
                <a:cs typeface="+mn-lt"/>
              </a:rPr>
              <a:t> </a:t>
            </a:r>
            <a:r>
              <a:rPr lang="es-ES" sz="1600" err="1">
                <a:solidFill>
                  <a:srgbClr val="0B2641"/>
                </a:solidFill>
                <a:ea typeface="+mn-lt"/>
                <a:cs typeface="+mn-lt"/>
              </a:rPr>
              <a:t>region</a:t>
            </a:r>
            <a:r>
              <a:rPr lang="es-ES" sz="1600">
                <a:solidFill>
                  <a:srgbClr val="0B2641"/>
                </a:solidFill>
                <a:ea typeface="+mn-lt"/>
                <a:cs typeface="+mn-lt"/>
              </a:rPr>
              <a:t> online </a:t>
            </a:r>
            <a:r>
              <a:rPr lang="es-ES" sz="1600" err="1">
                <a:solidFill>
                  <a:srgbClr val="0B2641"/>
                </a:solidFill>
                <a:ea typeface="+mn-lt"/>
                <a:cs typeface="+mn-lt"/>
              </a:rPr>
              <a:t>course</a:t>
            </a:r>
            <a:endParaRPr lang="es-ES" sz="1600">
              <a:solidFill>
                <a:srgbClr val="0B2641"/>
              </a:solidFill>
              <a:ea typeface="Roboto"/>
            </a:endParaRPr>
          </a:p>
          <a:p>
            <a:pPr marL="742950" lvl="1" indent="-285750">
              <a:buFont typeface="Courier New"/>
              <a:buChar char="o"/>
            </a:pPr>
            <a:r>
              <a:rPr lang="es-ES" sz="1600" err="1">
                <a:solidFill>
                  <a:srgbClr val="0B2641"/>
                </a:solidFill>
                <a:ea typeface="+mn-lt"/>
                <a:cs typeface="+mn-lt"/>
              </a:rPr>
              <a:t>Contributions</a:t>
            </a:r>
            <a:r>
              <a:rPr lang="es-ES" sz="1600">
                <a:solidFill>
                  <a:srgbClr val="0B2641"/>
                </a:solidFill>
                <a:ea typeface="+mn-lt"/>
                <a:cs typeface="+mn-lt"/>
              </a:rPr>
              <a:t> </a:t>
            </a:r>
            <a:r>
              <a:rPr lang="es-ES" sz="1600" err="1">
                <a:solidFill>
                  <a:srgbClr val="0B2641"/>
                </a:solidFill>
                <a:ea typeface="+mn-lt"/>
                <a:cs typeface="+mn-lt"/>
              </a:rPr>
              <a:t>to</a:t>
            </a:r>
            <a:r>
              <a:rPr lang="es-ES" sz="1600">
                <a:solidFill>
                  <a:srgbClr val="0B2641"/>
                </a:solidFill>
                <a:ea typeface="+mn-lt"/>
                <a:cs typeface="+mn-lt"/>
              </a:rPr>
              <a:t> </a:t>
            </a:r>
            <a:r>
              <a:rPr lang="es-ES" sz="1600" err="1">
                <a:solidFill>
                  <a:srgbClr val="0B2641"/>
                </a:solidFill>
                <a:ea typeface="+mn-lt"/>
                <a:cs typeface="+mn-lt"/>
              </a:rPr>
              <a:t>update</a:t>
            </a:r>
            <a:r>
              <a:rPr lang="es-ES" sz="1600">
                <a:solidFill>
                  <a:srgbClr val="0B2641"/>
                </a:solidFill>
                <a:ea typeface="+mn-lt"/>
                <a:cs typeface="+mn-lt"/>
              </a:rPr>
              <a:t> </a:t>
            </a:r>
            <a:r>
              <a:rPr lang="es-ES" sz="1600" err="1">
                <a:solidFill>
                  <a:srgbClr val="0B2641"/>
                </a:solidFill>
                <a:ea typeface="+mn-lt"/>
                <a:cs typeface="+mn-lt"/>
              </a:rPr>
              <a:t>the</a:t>
            </a:r>
            <a:r>
              <a:rPr lang="es-ES" sz="1600">
                <a:solidFill>
                  <a:srgbClr val="0B2641"/>
                </a:solidFill>
                <a:ea typeface="+mn-lt"/>
                <a:cs typeface="+mn-lt"/>
              </a:rPr>
              <a:t> IRNAP </a:t>
            </a:r>
            <a:r>
              <a:rPr lang="es-ES" sz="1600" err="1">
                <a:solidFill>
                  <a:srgbClr val="0B2641"/>
                </a:solidFill>
                <a:ea typeface="+mn-lt"/>
                <a:cs typeface="+mn-lt"/>
              </a:rPr>
              <a:t>Guidance</a:t>
            </a:r>
            <a:r>
              <a:rPr lang="es-ES" sz="1600">
                <a:solidFill>
                  <a:srgbClr val="0B2641"/>
                </a:solidFill>
                <a:ea typeface="+mn-lt"/>
                <a:cs typeface="+mn-lt"/>
              </a:rPr>
              <a:t> Note</a:t>
            </a:r>
            <a:endParaRPr lang="es-ES" sz="1600">
              <a:solidFill>
                <a:srgbClr val="0B2641"/>
              </a:solidFill>
              <a:ea typeface="Roboto"/>
            </a:endParaRPr>
          </a:p>
          <a:p>
            <a:pPr marL="285750" indent="-285750">
              <a:buFont typeface="Arial"/>
              <a:buChar char="•"/>
            </a:pPr>
            <a:r>
              <a:rPr lang="es-ES">
                <a:solidFill>
                  <a:srgbClr val="0B2641"/>
                </a:solidFill>
                <a:ea typeface="+mn-lt"/>
                <a:cs typeface="+mn-lt"/>
              </a:rPr>
              <a:t>IRNAP </a:t>
            </a:r>
            <a:r>
              <a:rPr lang="es-ES" err="1">
                <a:solidFill>
                  <a:srgbClr val="0B2641"/>
                </a:solidFill>
                <a:ea typeface="+mn-lt"/>
                <a:cs typeface="+mn-lt"/>
              </a:rPr>
              <a:t>course</a:t>
            </a:r>
            <a:r>
              <a:rPr lang="es-ES">
                <a:solidFill>
                  <a:srgbClr val="0B2641"/>
                </a:solidFill>
                <a:ea typeface="+mn-lt"/>
                <a:cs typeface="+mn-lt"/>
              </a:rPr>
              <a:t> </a:t>
            </a:r>
            <a:r>
              <a:rPr lang="es-ES" err="1">
                <a:solidFill>
                  <a:srgbClr val="0B2641"/>
                </a:solidFill>
                <a:ea typeface="+mn-lt"/>
                <a:cs typeface="+mn-lt"/>
              </a:rPr>
              <a:t>for</a:t>
            </a:r>
            <a:r>
              <a:rPr lang="es-ES">
                <a:solidFill>
                  <a:srgbClr val="0B2641"/>
                </a:solidFill>
                <a:ea typeface="+mn-lt"/>
                <a:cs typeface="+mn-lt"/>
              </a:rPr>
              <a:t> TSG/TRG </a:t>
            </a:r>
            <a:r>
              <a:rPr lang="es-ES" err="1">
                <a:solidFill>
                  <a:srgbClr val="0B2641"/>
                </a:solidFill>
                <a:ea typeface="+mn-lt"/>
                <a:cs typeface="+mn-lt"/>
              </a:rPr>
              <a:t>experts</a:t>
            </a:r>
            <a:endParaRPr lang="es-ES" err="1">
              <a:solidFill>
                <a:srgbClr val="0B2641"/>
              </a:solidFill>
              <a:ea typeface="Roboto"/>
            </a:endParaRPr>
          </a:p>
          <a:p>
            <a:pPr marL="742950" lvl="1" indent="-285750">
              <a:buFont typeface="Courier New"/>
              <a:buChar char="o"/>
            </a:pPr>
            <a:r>
              <a:rPr lang="es-ES" sz="1600">
                <a:solidFill>
                  <a:srgbClr val="0B2641"/>
                </a:solidFill>
                <a:ea typeface="+mn-lt"/>
                <a:cs typeface="+mn-lt"/>
              </a:rPr>
              <a:t>Complete and </a:t>
            </a:r>
            <a:r>
              <a:rPr lang="es-ES" sz="1600" err="1">
                <a:solidFill>
                  <a:srgbClr val="0B2641"/>
                </a:solidFill>
                <a:ea typeface="+mn-lt"/>
                <a:cs typeface="+mn-lt"/>
              </a:rPr>
              <a:t>translated</a:t>
            </a:r>
            <a:r>
              <a:rPr lang="es-ES" sz="1600">
                <a:solidFill>
                  <a:srgbClr val="0B2641"/>
                </a:solidFill>
                <a:ea typeface="+mn-lt"/>
                <a:cs typeface="+mn-lt"/>
              </a:rPr>
              <a:t> </a:t>
            </a:r>
            <a:r>
              <a:rPr lang="es-ES" sz="1600" err="1">
                <a:solidFill>
                  <a:srgbClr val="0B2641"/>
                </a:solidFill>
                <a:ea typeface="+mn-lt"/>
                <a:cs typeface="+mn-lt"/>
              </a:rPr>
              <a:t>to</a:t>
            </a:r>
            <a:r>
              <a:rPr lang="es-ES" sz="1600">
                <a:solidFill>
                  <a:srgbClr val="0B2641"/>
                </a:solidFill>
                <a:ea typeface="+mn-lt"/>
                <a:cs typeface="+mn-lt"/>
              </a:rPr>
              <a:t> English</a:t>
            </a:r>
            <a:endParaRPr lang="es-ES" sz="1600">
              <a:solidFill>
                <a:srgbClr val="0B2641"/>
              </a:solidFill>
              <a:ea typeface="Roboto"/>
            </a:endParaRPr>
          </a:p>
          <a:p>
            <a:pPr marL="742950" lvl="1" indent="-285750">
              <a:buFont typeface="Courier New"/>
              <a:buChar char="o"/>
            </a:pPr>
            <a:r>
              <a:rPr lang="es-ES" sz="1600" err="1">
                <a:solidFill>
                  <a:srgbClr val="0B2641"/>
                </a:solidFill>
                <a:ea typeface="+mn-lt"/>
                <a:cs typeface="+mn-lt"/>
              </a:rPr>
              <a:t>Course</a:t>
            </a:r>
            <a:r>
              <a:rPr lang="es-ES" sz="1600">
                <a:solidFill>
                  <a:srgbClr val="0B2641"/>
                </a:solidFill>
                <a:ea typeface="+mn-lt"/>
                <a:cs typeface="+mn-lt"/>
              </a:rPr>
              <a:t> </a:t>
            </a:r>
            <a:r>
              <a:rPr lang="es-ES" sz="1600" err="1">
                <a:solidFill>
                  <a:srgbClr val="0B2641"/>
                </a:solidFill>
                <a:ea typeface="+mn-lt"/>
                <a:cs typeface="+mn-lt"/>
              </a:rPr>
              <a:t>planned</a:t>
            </a:r>
            <a:r>
              <a:rPr lang="es-ES" sz="1600">
                <a:solidFill>
                  <a:srgbClr val="0B2641"/>
                </a:solidFill>
                <a:ea typeface="+mn-lt"/>
                <a:cs typeface="+mn-lt"/>
              </a:rPr>
              <a:t> </a:t>
            </a:r>
            <a:r>
              <a:rPr lang="es-ES" sz="1600" err="1">
                <a:solidFill>
                  <a:srgbClr val="0B2641"/>
                </a:solidFill>
                <a:ea typeface="+mn-lt"/>
                <a:cs typeface="+mn-lt"/>
              </a:rPr>
              <a:t>for</a:t>
            </a:r>
            <a:r>
              <a:rPr lang="es-ES" sz="1600">
                <a:solidFill>
                  <a:srgbClr val="0B2641"/>
                </a:solidFill>
                <a:ea typeface="+mn-lt"/>
                <a:cs typeface="+mn-lt"/>
              </a:rPr>
              <a:t> </a:t>
            </a:r>
            <a:r>
              <a:rPr lang="es-ES" sz="1600" err="1">
                <a:solidFill>
                  <a:srgbClr val="0B2641"/>
                </a:solidFill>
                <a:ea typeface="+mn-lt"/>
                <a:cs typeface="+mn-lt"/>
              </a:rPr>
              <a:t>September</a:t>
            </a:r>
            <a:endParaRPr lang="es-ES" sz="1600">
              <a:solidFill>
                <a:srgbClr val="0B2641"/>
              </a:solidFill>
              <a:ea typeface="Roboto"/>
            </a:endParaRPr>
          </a:p>
        </p:txBody>
      </p:sp>
      <p:sp>
        <p:nvSpPr>
          <p:cNvPr id="11" name="CuadroTexto 10">
            <a:extLst>
              <a:ext uri="{FF2B5EF4-FFF2-40B4-BE49-F238E27FC236}">
                <a16:creationId xmlns:a16="http://schemas.microsoft.com/office/drawing/2014/main" id="{5CB6F57C-2E79-CBCB-7F0F-39117341118D}"/>
              </a:ext>
            </a:extLst>
          </p:cNvPr>
          <p:cNvSpPr txBox="1"/>
          <p:nvPr/>
        </p:nvSpPr>
        <p:spPr>
          <a:xfrm>
            <a:off x="7208987" y="3715290"/>
            <a:ext cx="4281576" cy="1554272"/>
          </a:xfrm>
          <a:prstGeom prst="rect">
            <a:avLst/>
          </a:prstGeom>
          <a:noFill/>
          <a:ln>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s-ES" b="1" err="1"/>
              <a:t>National</a:t>
            </a:r>
            <a:r>
              <a:rPr lang="es-ES" b="1">
                <a:ea typeface="+mn-lt"/>
                <a:cs typeface="+mn-lt"/>
              </a:rPr>
              <a:t> USAR </a:t>
            </a:r>
            <a:r>
              <a:rPr lang="es-ES" b="1" err="1">
                <a:ea typeface="+mn-lt"/>
                <a:cs typeface="+mn-lt"/>
              </a:rPr>
              <a:t>Coordination</a:t>
            </a:r>
            <a:r>
              <a:rPr lang="es-ES" b="1">
                <a:ea typeface="+mn-lt"/>
                <a:cs typeface="+mn-lt"/>
              </a:rPr>
              <a:t> </a:t>
            </a:r>
            <a:r>
              <a:rPr lang="es-ES" b="1" err="1">
                <a:ea typeface="+mn-lt"/>
                <a:cs typeface="+mn-lt"/>
              </a:rPr>
              <a:t>course</a:t>
            </a:r>
            <a:endParaRPr lang="es-ES" err="1">
              <a:ea typeface="Roboto"/>
            </a:endParaRPr>
          </a:p>
          <a:p>
            <a:pPr marL="285750" indent="-285750">
              <a:buFont typeface="Arial"/>
              <a:buChar char="•"/>
            </a:pPr>
            <a:r>
              <a:rPr lang="es-ES" err="1">
                <a:ea typeface="+mn-lt"/>
                <a:cs typeface="+mn-lt"/>
              </a:rPr>
              <a:t>Designed</a:t>
            </a:r>
            <a:r>
              <a:rPr lang="es-ES">
                <a:ea typeface="+mn-lt"/>
                <a:cs typeface="+mn-lt"/>
              </a:rPr>
              <a:t> in 2021 </a:t>
            </a:r>
            <a:r>
              <a:rPr lang="es-ES" err="1">
                <a:ea typeface="+mn-lt"/>
                <a:cs typeface="+mn-lt"/>
              </a:rPr>
              <a:t>by</a:t>
            </a:r>
            <a:r>
              <a:rPr lang="es-ES">
                <a:ea typeface="+mn-lt"/>
                <a:cs typeface="+mn-lt"/>
              </a:rPr>
              <a:t> </a:t>
            </a:r>
            <a:r>
              <a:rPr lang="es-ES" err="1">
                <a:ea typeface="+mn-lt"/>
                <a:cs typeface="+mn-lt"/>
              </a:rPr>
              <a:t>Americas</a:t>
            </a:r>
            <a:r>
              <a:rPr lang="es-ES">
                <a:ea typeface="+mn-lt"/>
                <a:cs typeface="+mn-lt"/>
              </a:rPr>
              <a:t> </a:t>
            </a:r>
            <a:r>
              <a:rPr lang="es-ES" err="1">
                <a:ea typeface="+mn-lt"/>
                <a:cs typeface="+mn-lt"/>
              </a:rPr>
              <a:t>experts</a:t>
            </a:r>
            <a:endParaRPr lang="es-ES" err="1">
              <a:ea typeface="Roboto"/>
            </a:endParaRPr>
          </a:p>
          <a:p>
            <a:pPr marL="285750" indent="-285750">
              <a:buFont typeface="Arial"/>
              <a:buChar char="•"/>
            </a:pPr>
            <a:r>
              <a:rPr lang="es-ES" err="1">
                <a:ea typeface="+mn-lt"/>
                <a:cs typeface="+mn-lt"/>
              </a:rPr>
              <a:t>Courses</a:t>
            </a:r>
            <a:r>
              <a:rPr lang="es-ES">
                <a:ea typeface="+mn-lt"/>
                <a:cs typeface="+mn-lt"/>
              </a:rPr>
              <a:t> </a:t>
            </a:r>
            <a:r>
              <a:rPr lang="es-ES" err="1">
                <a:ea typeface="+mn-lt"/>
                <a:cs typeface="+mn-lt"/>
              </a:rPr>
              <a:t>to</a:t>
            </a:r>
            <a:r>
              <a:rPr lang="es-ES">
                <a:ea typeface="+mn-lt"/>
                <a:cs typeface="+mn-lt"/>
              </a:rPr>
              <a:t> be </a:t>
            </a:r>
            <a:r>
              <a:rPr lang="es-ES" err="1">
                <a:ea typeface="+mn-lt"/>
                <a:cs typeface="+mn-lt"/>
              </a:rPr>
              <a:t>held</a:t>
            </a:r>
            <a:r>
              <a:rPr lang="es-ES">
                <a:ea typeface="+mn-lt"/>
                <a:cs typeface="+mn-lt"/>
              </a:rPr>
              <a:t> in Colombia (May) and </a:t>
            </a:r>
            <a:r>
              <a:rPr lang="es-ES" err="1">
                <a:ea typeface="+mn-lt"/>
                <a:cs typeface="+mn-lt"/>
              </a:rPr>
              <a:t>Peru</a:t>
            </a:r>
            <a:r>
              <a:rPr lang="es-ES">
                <a:ea typeface="+mn-lt"/>
                <a:cs typeface="+mn-lt"/>
              </a:rPr>
              <a:t> (June)</a:t>
            </a:r>
            <a:endParaRPr lang="es-ES">
              <a:ea typeface="Roboto"/>
            </a:endParaRPr>
          </a:p>
        </p:txBody>
      </p:sp>
      <p:sp>
        <p:nvSpPr>
          <p:cNvPr id="12" name="CuadroTexto 11">
            <a:extLst>
              <a:ext uri="{FF2B5EF4-FFF2-40B4-BE49-F238E27FC236}">
                <a16:creationId xmlns:a16="http://schemas.microsoft.com/office/drawing/2014/main" id="{FC9B3207-F4C4-6BF0-B4B2-2DCCE9C1FF67}"/>
              </a:ext>
            </a:extLst>
          </p:cNvPr>
          <p:cNvSpPr txBox="1"/>
          <p:nvPr/>
        </p:nvSpPr>
        <p:spPr>
          <a:xfrm>
            <a:off x="1140844" y="5396543"/>
            <a:ext cx="9673086" cy="1000274"/>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s-ES" b="1">
                <a:solidFill>
                  <a:schemeClr val="accent6"/>
                </a:solidFill>
                <a:ea typeface="+mn-lt"/>
                <a:cs typeface="+mn-lt"/>
              </a:rPr>
              <a:t>ICMS </a:t>
            </a:r>
            <a:r>
              <a:rPr lang="es-ES" b="1" err="1">
                <a:solidFill>
                  <a:schemeClr val="accent6"/>
                </a:solidFill>
                <a:ea typeface="+mn-lt"/>
                <a:cs typeface="+mn-lt"/>
              </a:rPr>
              <a:t>dissemination</a:t>
            </a:r>
            <a:endParaRPr lang="es-ES">
              <a:solidFill>
                <a:schemeClr val="accent6"/>
              </a:solidFill>
              <a:ea typeface="Roboto"/>
            </a:endParaRPr>
          </a:p>
          <a:p>
            <a:pPr marL="285750" indent="-285750">
              <a:buFont typeface="Arial"/>
              <a:buChar char="•"/>
            </a:pPr>
            <a:r>
              <a:rPr lang="es-ES">
                <a:solidFill>
                  <a:schemeClr val="accent6"/>
                </a:solidFill>
                <a:ea typeface="+mn-lt"/>
                <a:cs typeface="+mn-lt"/>
              </a:rPr>
              <a:t>IMWG </a:t>
            </a:r>
            <a:r>
              <a:rPr lang="es-ES" err="1">
                <a:solidFill>
                  <a:schemeClr val="accent6"/>
                </a:solidFill>
                <a:ea typeface="+mn-lt"/>
                <a:cs typeface="+mn-lt"/>
              </a:rPr>
              <a:t>will</a:t>
            </a:r>
            <a:r>
              <a:rPr lang="es-ES">
                <a:solidFill>
                  <a:schemeClr val="accent6"/>
                </a:solidFill>
                <a:ea typeface="+mn-lt"/>
                <a:cs typeface="+mn-lt"/>
              </a:rPr>
              <a:t> continue </a:t>
            </a:r>
            <a:r>
              <a:rPr lang="es-ES" err="1">
                <a:solidFill>
                  <a:schemeClr val="accent6"/>
                </a:solidFill>
                <a:ea typeface="+mn-lt"/>
                <a:cs typeface="+mn-lt"/>
              </a:rPr>
              <a:t>supporting</a:t>
            </a:r>
            <a:r>
              <a:rPr lang="es-ES">
                <a:solidFill>
                  <a:schemeClr val="accent6"/>
                </a:solidFill>
                <a:ea typeface="+mn-lt"/>
                <a:cs typeface="+mn-lt"/>
              </a:rPr>
              <a:t> training </a:t>
            </a:r>
            <a:r>
              <a:rPr lang="es-ES" err="1">
                <a:solidFill>
                  <a:schemeClr val="accent6"/>
                </a:solidFill>
                <a:ea typeface="+mn-lt"/>
                <a:cs typeface="+mn-lt"/>
              </a:rPr>
              <a:t>activities</a:t>
            </a:r>
            <a:r>
              <a:rPr lang="es-ES">
                <a:solidFill>
                  <a:schemeClr val="accent6"/>
                </a:solidFill>
                <a:ea typeface="+mn-lt"/>
                <a:cs typeface="+mn-lt"/>
              </a:rPr>
              <a:t> </a:t>
            </a:r>
            <a:r>
              <a:rPr lang="es-ES" err="1">
                <a:solidFill>
                  <a:schemeClr val="accent6"/>
                </a:solidFill>
                <a:ea typeface="+mn-lt"/>
                <a:cs typeface="+mn-lt"/>
              </a:rPr>
              <a:t>through</a:t>
            </a:r>
            <a:r>
              <a:rPr lang="es-ES">
                <a:solidFill>
                  <a:schemeClr val="accent6"/>
                </a:solidFill>
                <a:ea typeface="+mn-lt"/>
                <a:cs typeface="+mn-lt"/>
              </a:rPr>
              <a:t> AST </a:t>
            </a:r>
            <a:r>
              <a:rPr lang="es-ES" err="1">
                <a:solidFill>
                  <a:schemeClr val="accent6"/>
                </a:solidFill>
                <a:ea typeface="+mn-lt"/>
                <a:cs typeface="+mn-lt"/>
              </a:rPr>
              <a:t>expert</a:t>
            </a:r>
            <a:r>
              <a:rPr lang="es-ES">
                <a:solidFill>
                  <a:schemeClr val="accent6"/>
                </a:solidFill>
                <a:ea typeface="+mn-lt"/>
                <a:cs typeface="+mn-lt"/>
              </a:rPr>
              <a:t> and </a:t>
            </a:r>
            <a:r>
              <a:rPr lang="es-ES" err="1">
                <a:solidFill>
                  <a:schemeClr val="accent6"/>
                </a:solidFill>
                <a:ea typeface="+mn-lt"/>
                <a:cs typeface="+mn-lt"/>
              </a:rPr>
              <a:t>Spanish</a:t>
            </a:r>
            <a:r>
              <a:rPr lang="es-ES">
                <a:solidFill>
                  <a:schemeClr val="accent6"/>
                </a:solidFill>
                <a:ea typeface="+mn-lt"/>
                <a:cs typeface="+mn-lt"/>
              </a:rPr>
              <a:t> </a:t>
            </a:r>
            <a:r>
              <a:rPr lang="es-ES" err="1">
                <a:solidFill>
                  <a:schemeClr val="accent6"/>
                </a:solidFill>
                <a:ea typeface="+mn-lt"/>
                <a:cs typeface="+mn-lt"/>
              </a:rPr>
              <a:t>speakers</a:t>
            </a:r>
            <a:r>
              <a:rPr lang="es-ES">
                <a:solidFill>
                  <a:schemeClr val="accent6"/>
                </a:solidFill>
                <a:ea typeface="+mn-lt"/>
                <a:cs typeface="+mn-lt"/>
              </a:rPr>
              <a:t> </a:t>
            </a:r>
            <a:r>
              <a:rPr lang="es-ES" err="1">
                <a:solidFill>
                  <a:schemeClr val="accent6"/>
                </a:solidFill>
                <a:ea typeface="+mn-lt"/>
                <a:cs typeface="+mn-lt"/>
              </a:rPr>
              <a:t>trained</a:t>
            </a:r>
            <a:r>
              <a:rPr lang="es-ES">
                <a:solidFill>
                  <a:schemeClr val="accent6"/>
                </a:solidFill>
                <a:ea typeface="+mn-lt"/>
                <a:cs typeface="+mn-lt"/>
              </a:rPr>
              <a:t> </a:t>
            </a:r>
            <a:r>
              <a:rPr lang="es-ES" err="1">
                <a:solidFill>
                  <a:schemeClr val="accent6"/>
                </a:solidFill>
                <a:ea typeface="+mn-lt"/>
                <a:cs typeface="+mn-lt"/>
              </a:rPr>
              <a:t>facilitators</a:t>
            </a:r>
            <a:r>
              <a:rPr lang="es-ES">
                <a:solidFill>
                  <a:schemeClr val="accent6"/>
                </a:solidFill>
                <a:ea typeface="+mn-lt"/>
                <a:cs typeface="+mn-lt"/>
              </a:rPr>
              <a:t> </a:t>
            </a:r>
            <a:r>
              <a:rPr lang="es-ES" err="1">
                <a:solidFill>
                  <a:schemeClr val="accent6"/>
                </a:solidFill>
                <a:ea typeface="+mn-lt"/>
                <a:cs typeface="+mn-lt"/>
              </a:rPr>
              <a:t>during</a:t>
            </a:r>
            <a:r>
              <a:rPr lang="es-ES">
                <a:solidFill>
                  <a:schemeClr val="accent6"/>
                </a:solidFill>
                <a:ea typeface="+mn-lt"/>
                <a:cs typeface="+mn-lt"/>
              </a:rPr>
              <a:t> </a:t>
            </a:r>
            <a:r>
              <a:rPr lang="es-ES" err="1">
                <a:solidFill>
                  <a:schemeClr val="accent6"/>
                </a:solidFill>
                <a:ea typeface="+mn-lt"/>
                <a:cs typeface="+mn-lt"/>
              </a:rPr>
              <a:t>the</a:t>
            </a:r>
            <a:r>
              <a:rPr lang="es-ES">
                <a:solidFill>
                  <a:schemeClr val="accent6"/>
                </a:solidFill>
                <a:ea typeface="+mn-lt"/>
                <a:cs typeface="+mn-lt"/>
              </a:rPr>
              <a:t> </a:t>
            </a:r>
            <a:r>
              <a:rPr lang="es-ES" err="1">
                <a:solidFill>
                  <a:schemeClr val="accent6"/>
                </a:solidFill>
                <a:ea typeface="+mn-lt"/>
                <a:cs typeface="+mn-lt"/>
              </a:rPr>
              <a:t>second</a:t>
            </a:r>
            <a:r>
              <a:rPr lang="es-ES">
                <a:solidFill>
                  <a:schemeClr val="accent6"/>
                </a:solidFill>
                <a:ea typeface="+mn-lt"/>
                <a:cs typeface="+mn-lt"/>
              </a:rPr>
              <a:t> </a:t>
            </a:r>
            <a:r>
              <a:rPr lang="es-ES" err="1">
                <a:solidFill>
                  <a:schemeClr val="accent6"/>
                </a:solidFill>
                <a:ea typeface="+mn-lt"/>
                <a:cs typeface="+mn-lt"/>
              </a:rPr>
              <a:t>semester</a:t>
            </a:r>
            <a:endParaRPr lang="es-ES" err="1">
              <a:solidFill>
                <a:schemeClr val="accent6"/>
              </a:solidFill>
              <a:ea typeface="Roboto"/>
            </a:endParaRPr>
          </a:p>
        </p:txBody>
      </p:sp>
      <p:sp>
        <p:nvSpPr>
          <p:cNvPr id="19" name="Text Placeholder 3">
            <a:extLst>
              <a:ext uri="{FF2B5EF4-FFF2-40B4-BE49-F238E27FC236}">
                <a16:creationId xmlns:a16="http://schemas.microsoft.com/office/drawing/2014/main" id="{657E1AA3-B22C-8E6E-49FE-8AB8BD7BC1FA}"/>
              </a:ext>
            </a:extLst>
          </p:cNvPr>
          <p:cNvSpPr txBox="1">
            <a:spLocks/>
          </p:cNvSpPr>
          <p:nvPr/>
        </p:nvSpPr>
        <p:spPr>
          <a:xfrm>
            <a:off x="274628" y="1076617"/>
            <a:ext cx="10276114" cy="381000"/>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2"/>
                </a:solidFill>
              </a:rPr>
              <a:t>The Americas region</a:t>
            </a:r>
          </a:p>
        </p:txBody>
      </p:sp>
      <p:sp>
        <p:nvSpPr>
          <p:cNvPr id="4" name="CuadroTexto 3">
            <a:extLst>
              <a:ext uri="{FF2B5EF4-FFF2-40B4-BE49-F238E27FC236}">
                <a16:creationId xmlns:a16="http://schemas.microsoft.com/office/drawing/2014/main" id="{812B5ABD-6EB8-7F3C-3F9B-DAD36B05AE85}"/>
              </a:ext>
            </a:extLst>
          </p:cNvPr>
          <p:cNvSpPr txBox="1"/>
          <p:nvPr/>
        </p:nvSpPr>
        <p:spPr>
          <a:xfrm>
            <a:off x="7211683" y="2050210"/>
            <a:ext cx="4295955" cy="1554272"/>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s-ES" b="1">
                <a:ea typeface="Roboto"/>
              </a:rPr>
              <a:t>IER</a:t>
            </a:r>
            <a:endParaRPr lang="es-ES"/>
          </a:p>
          <a:p>
            <a:pPr marL="285750" indent="-285750">
              <a:buFont typeface="Arial"/>
              <a:buChar char="•"/>
            </a:pPr>
            <a:r>
              <a:rPr lang="es-ES">
                <a:ea typeface="Roboto"/>
              </a:rPr>
              <a:t>USA-1 </a:t>
            </a:r>
            <a:r>
              <a:rPr lang="es-ES" err="1">
                <a:ea typeface="Roboto"/>
              </a:rPr>
              <a:t>team</a:t>
            </a:r>
            <a:r>
              <a:rPr lang="es-ES">
                <a:ea typeface="Roboto"/>
              </a:rPr>
              <a:t> </a:t>
            </a:r>
            <a:r>
              <a:rPr lang="es-ES" err="1">
                <a:ea typeface="Roboto"/>
              </a:rPr>
              <a:t>achieved</a:t>
            </a:r>
            <a:r>
              <a:rPr lang="es-ES">
                <a:ea typeface="Roboto"/>
              </a:rPr>
              <a:t> </a:t>
            </a:r>
            <a:r>
              <a:rPr lang="es-ES" err="1">
                <a:ea typeface="Roboto"/>
              </a:rPr>
              <a:t>its</a:t>
            </a:r>
            <a:r>
              <a:rPr lang="es-ES">
                <a:ea typeface="Roboto"/>
              </a:rPr>
              <a:t> </a:t>
            </a:r>
            <a:r>
              <a:rPr lang="es-ES" err="1">
                <a:ea typeface="Roboto"/>
              </a:rPr>
              <a:t>third</a:t>
            </a:r>
            <a:r>
              <a:rPr lang="es-ES">
                <a:ea typeface="Roboto"/>
              </a:rPr>
              <a:t> IER in April, 2022</a:t>
            </a:r>
          </a:p>
          <a:p>
            <a:pPr marL="285750" indent="-285750">
              <a:buFont typeface="Arial"/>
              <a:buChar char="•"/>
            </a:pPr>
            <a:r>
              <a:rPr lang="es-ES">
                <a:ea typeface="Roboto"/>
              </a:rPr>
              <a:t>CHI-1 </a:t>
            </a:r>
            <a:r>
              <a:rPr lang="es-ES" err="1">
                <a:ea typeface="Roboto"/>
              </a:rPr>
              <a:t>team</a:t>
            </a:r>
            <a:r>
              <a:rPr lang="es-ES">
                <a:ea typeface="Roboto"/>
              </a:rPr>
              <a:t> </a:t>
            </a:r>
            <a:r>
              <a:rPr lang="es-ES" err="1">
                <a:ea typeface="Roboto"/>
              </a:rPr>
              <a:t>scheduled</a:t>
            </a:r>
            <a:r>
              <a:rPr lang="es-ES">
                <a:ea typeface="Roboto"/>
              </a:rPr>
              <a:t> </a:t>
            </a:r>
            <a:r>
              <a:rPr lang="es-ES" err="1">
                <a:ea typeface="Roboto"/>
              </a:rPr>
              <a:t>its</a:t>
            </a:r>
            <a:r>
              <a:rPr lang="es-ES">
                <a:ea typeface="Roboto"/>
              </a:rPr>
              <a:t> IER in 2024</a:t>
            </a:r>
          </a:p>
          <a:p>
            <a:pPr marL="285750" indent="-285750">
              <a:buFont typeface="Arial"/>
              <a:buChar char="•"/>
            </a:pPr>
            <a:r>
              <a:rPr lang="es-ES">
                <a:ea typeface="Roboto"/>
              </a:rPr>
              <a:t>COL-1 </a:t>
            </a:r>
            <a:r>
              <a:rPr lang="es-ES" err="1">
                <a:ea typeface="Roboto"/>
              </a:rPr>
              <a:t>team</a:t>
            </a:r>
            <a:r>
              <a:rPr lang="es-ES">
                <a:ea typeface="Roboto"/>
              </a:rPr>
              <a:t> </a:t>
            </a:r>
            <a:r>
              <a:rPr lang="es-ES" err="1">
                <a:ea typeface="Roboto"/>
              </a:rPr>
              <a:t>scheduled</a:t>
            </a:r>
            <a:r>
              <a:rPr lang="es-ES">
                <a:ea typeface="Roboto"/>
              </a:rPr>
              <a:t> </a:t>
            </a:r>
            <a:r>
              <a:rPr lang="es-ES" err="1">
                <a:ea typeface="Roboto"/>
              </a:rPr>
              <a:t>its</a:t>
            </a:r>
            <a:r>
              <a:rPr lang="es-ES">
                <a:ea typeface="Roboto"/>
              </a:rPr>
              <a:t> IER in 2025</a:t>
            </a:r>
          </a:p>
        </p:txBody>
      </p:sp>
    </p:spTree>
    <p:extLst>
      <p:ext uri="{BB962C8B-B14F-4D97-AF65-F5344CB8AC3E}">
        <p14:creationId xmlns:p14="http://schemas.microsoft.com/office/powerpoint/2010/main" val="326032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SmartArt 3">
            <a:extLst>
              <a:ext uri="{FF2B5EF4-FFF2-40B4-BE49-F238E27FC236}">
                <a16:creationId xmlns:a16="http://schemas.microsoft.com/office/drawing/2014/main" id="{2F047979-E008-B27A-8B03-0510EC01C8EB}"/>
              </a:ext>
            </a:extLst>
          </p:cNvPr>
          <p:cNvSpPr>
            <a:spLocks noGrp="1"/>
          </p:cNvSpPr>
          <p:nvPr>
            <p:ph type="dgm" sz="quarter" idx="12"/>
          </p:nvPr>
        </p:nvSpPr>
        <p:spPr/>
      </p:sp>
      <p:sp>
        <p:nvSpPr>
          <p:cNvPr id="13" name="Title 2">
            <a:extLst>
              <a:ext uri="{FF2B5EF4-FFF2-40B4-BE49-F238E27FC236}">
                <a16:creationId xmlns:a16="http://schemas.microsoft.com/office/drawing/2014/main" id="{D4256E74-6152-152A-00D9-90FB3AAE999D}"/>
              </a:ext>
            </a:extLst>
          </p:cNvPr>
          <p:cNvSpPr>
            <a:spLocks noGrp="1"/>
          </p:cNvSpPr>
          <p:nvPr>
            <p:ph type="title"/>
          </p:nvPr>
        </p:nvSpPr>
        <p:spPr>
          <a:xfrm>
            <a:off x="450377" y="178278"/>
            <a:ext cx="10973820" cy="944881"/>
          </a:xfrm>
        </p:spPr>
        <p:txBody>
          <a:bodyPr/>
          <a:lstStyle/>
          <a:p>
            <a:r>
              <a:rPr lang="en-US"/>
              <a:t>Regional Workplans 2022 - Progress Updates</a:t>
            </a:r>
          </a:p>
        </p:txBody>
      </p:sp>
      <p:sp>
        <p:nvSpPr>
          <p:cNvPr id="16" name="CuadroTexto 15">
            <a:extLst>
              <a:ext uri="{FF2B5EF4-FFF2-40B4-BE49-F238E27FC236}">
                <a16:creationId xmlns:a16="http://schemas.microsoft.com/office/drawing/2014/main" id="{5A38CB1C-D500-3EDF-7137-2CADF7F99F42}"/>
              </a:ext>
            </a:extLst>
          </p:cNvPr>
          <p:cNvSpPr txBox="1"/>
          <p:nvPr/>
        </p:nvSpPr>
        <p:spPr>
          <a:xfrm>
            <a:off x="928778" y="3387306"/>
            <a:ext cx="10276933" cy="2062103"/>
          </a:xfrm>
          <a:prstGeom prst="rect">
            <a:avLst/>
          </a:prstGeom>
          <a:noFill/>
          <a:ln>
            <a:solidFill>
              <a:srgbClr val="FFC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000" b="1">
                <a:solidFill>
                  <a:srgbClr val="0B2641"/>
                </a:solidFill>
                <a:ea typeface="+mn-lt"/>
                <a:cs typeface="+mn-lt"/>
              </a:rPr>
              <a:t>Regional </a:t>
            </a:r>
            <a:r>
              <a:rPr lang="es-ES" sz="2000" b="1" err="1">
                <a:solidFill>
                  <a:srgbClr val="0B2641"/>
                </a:solidFill>
                <a:ea typeface="+mn-lt"/>
                <a:cs typeface="+mn-lt"/>
              </a:rPr>
              <a:t>Humanitarian</a:t>
            </a:r>
            <a:r>
              <a:rPr lang="es-ES" sz="2000" b="1">
                <a:solidFill>
                  <a:srgbClr val="0B2641"/>
                </a:solidFill>
                <a:ea typeface="+mn-lt"/>
                <a:cs typeface="+mn-lt"/>
              </a:rPr>
              <a:t> </a:t>
            </a:r>
            <a:r>
              <a:rPr lang="es-ES" sz="2000" b="1" err="1">
                <a:solidFill>
                  <a:srgbClr val="0B2641"/>
                </a:solidFill>
                <a:ea typeface="+mn-lt"/>
                <a:cs typeface="+mn-lt"/>
              </a:rPr>
              <a:t>week</a:t>
            </a:r>
            <a:r>
              <a:rPr lang="es-ES" sz="2000" b="1">
                <a:solidFill>
                  <a:srgbClr val="0B2641"/>
                </a:solidFill>
                <a:ea typeface="+mn-lt"/>
                <a:cs typeface="+mn-lt"/>
              </a:rPr>
              <a:t> in </a:t>
            </a:r>
            <a:r>
              <a:rPr lang="es-ES" sz="2000" b="1" err="1">
                <a:solidFill>
                  <a:srgbClr val="0B2641"/>
                </a:solidFill>
                <a:ea typeface="+mn-lt"/>
                <a:cs typeface="+mn-lt"/>
              </a:rPr>
              <a:t>the</a:t>
            </a:r>
            <a:r>
              <a:rPr lang="es-ES" sz="2000" b="1">
                <a:solidFill>
                  <a:srgbClr val="0B2641"/>
                </a:solidFill>
                <a:ea typeface="+mn-lt"/>
                <a:cs typeface="+mn-lt"/>
              </a:rPr>
              <a:t> </a:t>
            </a:r>
            <a:r>
              <a:rPr lang="es-ES" sz="2000" b="1" err="1">
                <a:solidFill>
                  <a:srgbClr val="0B2641"/>
                </a:solidFill>
                <a:ea typeface="+mn-lt"/>
                <a:cs typeface="+mn-lt"/>
              </a:rPr>
              <a:t>Americas</a:t>
            </a:r>
            <a:endParaRPr lang="es-ES" sz="2000" b="1" err="1">
              <a:solidFill>
                <a:srgbClr val="0B2641"/>
              </a:solidFill>
              <a:ea typeface="Roboto"/>
            </a:endParaRPr>
          </a:p>
          <a:p>
            <a:pPr algn="ctr"/>
            <a:r>
              <a:rPr lang="es-ES">
                <a:solidFill>
                  <a:srgbClr val="0B2641"/>
                </a:solidFill>
                <a:ea typeface="+mn-lt"/>
                <a:cs typeface="+mn-lt"/>
              </a:rPr>
              <a:t>Buenos Aires, Argentina</a:t>
            </a:r>
            <a:endParaRPr lang="es-ES">
              <a:solidFill>
                <a:srgbClr val="0B2641"/>
              </a:solidFill>
              <a:ea typeface="Roboto"/>
            </a:endParaRPr>
          </a:p>
          <a:p>
            <a:pPr algn="ctr"/>
            <a:r>
              <a:rPr lang="es-ES">
                <a:solidFill>
                  <a:srgbClr val="0B2641"/>
                </a:solidFill>
                <a:ea typeface="+mn-lt"/>
                <a:cs typeface="+mn-lt"/>
              </a:rPr>
              <a:t>7 – 14 </a:t>
            </a:r>
            <a:r>
              <a:rPr lang="es-ES" err="1">
                <a:solidFill>
                  <a:srgbClr val="0B2641"/>
                </a:solidFill>
                <a:ea typeface="+mn-lt"/>
                <a:cs typeface="+mn-lt"/>
              </a:rPr>
              <a:t>November</a:t>
            </a:r>
            <a:r>
              <a:rPr lang="es-ES">
                <a:solidFill>
                  <a:srgbClr val="0B2641"/>
                </a:solidFill>
                <a:ea typeface="+mn-lt"/>
                <a:cs typeface="+mn-lt"/>
              </a:rPr>
              <a:t>, 2022</a:t>
            </a:r>
            <a:endParaRPr lang="es-ES">
              <a:solidFill>
                <a:srgbClr val="0B2641"/>
              </a:solidFill>
              <a:ea typeface="Roboto"/>
            </a:endParaRPr>
          </a:p>
          <a:p>
            <a:pPr marL="285750" indent="-285750">
              <a:buFont typeface="Arial"/>
              <a:buChar char="•"/>
            </a:pPr>
            <a:r>
              <a:rPr lang="es-ES">
                <a:solidFill>
                  <a:srgbClr val="0B2641"/>
                </a:solidFill>
                <a:ea typeface="+mn-lt"/>
                <a:cs typeface="+mn-lt"/>
              </a:rPr>
              <a:t>XXI INSARAG Regional Meeting &amp; IX UNDAC Regional </a:t>
            </a:r>
            <a:r>
              <a:rPr lang="es-ES" err="1">
                <a:solidFill>
                  <a:srgbClr val="0B2641"/>
                </a:solidFill>
                <a:ea typeface="+mn-lt"/>
                <a:cs typeface="+mn-lt"/>
              </a:rPr>
              <a:t>Consultation</a:t>
            </a:r>
            <a:r>
              <a:rPr lang="es-ES">
                <a:solidFill>
                  <a:srgbClr val="0B2641"/>
                </a:solidFill>
                <a:ea typeface="+mn-lt"/>
                <a:cs typeface="+mn-lt"/>
              </a:rPr>
              <a:t> Meeting in </a:t>
            </a:r>
            <a:r>
              <a:rPr lang="es-ES" err="1">
                <a:solidFill>
                  <a:srgbClr val="0B2641"/>
                </a:solidFill>
                <a:ea typeface="+mn-lt"/>
                <a:cs typeface="+mn-lt"/>
              </a:rPr>
              <a:t>the</a:t>
            </a:r>
            <a:r>
              <a:rPr lang="es-ES">
                <a:solidFill>
                  <a:srgbClr val="0B2641"/>
                </a:solidFill>
                <a:ea typeface="+mn-lt"/>
                <a:cs typeface="+mn-lt"/>
              </a:rPr>
              <a:t> </a:t>
            </a:r>
            <a:r>
              <a:rPr lang="es-ES" err="1">
                <a:solidFill>
                  <a:srgbClr val="0B2641"/>
                </a:solidFill>
                <a:ea typeface="+mn-lt"/>
                <a:cs typeface="+mn-lt"/>
              </a:rPr>
              <a:t>Americas</a:t>
            </a:r>
            <a:r>
              <a:rPr lang="es-ES">
                <a:solidFill>
                  <a:srgbClr val="0B2641"/>
                </a:solidFill>
                <a:ea typeface="+mn-lt"/>
                <a:cs typeface="+mn-lt"/>
              </a:rPr>
              <a:t> (</a:t>
            </a:r>
            <a:r>
              <a:rPr lang="es-ES" err="1">
                <a:solidFill>
                  <a:srgbClr val="0B2641"/>
                </a:solidFill>
                <a:ea typeface="+mn-lt"/>
                <a:cs typeface="+mn-lt"/>
              </a:rPr>
              <a:t>hybrid</a:t>
            </a:r>
            <a:r>
              <a:rPr lang="es-ES">
                <a:solidFill>
                  <a:srgbClr val="0B2641"/>
                </a:solidFill>
                <a:ea typeface="+mn-lt"/>
                <a:cs typeface="+mn-lt"/>
              </a:rPr>
              <a:t>)</a:t>
            </a:r>
            <a:endParaRPr lang="es-ES">
              <a:solidFill>
                <a:srgbClr val="0B2641"/>
              </a:solidFill>
              <a:ea typeface="Roboto"/>
            </a:endParaRPr>
          </a:p>
          <a:p>
            <a:pPr marL="285750" indent="-285750">
              <a:buFont typeface="Arial"/>
              <a:buChar char="•"/>
            </a:pPr>
            <a:r>
              <a:rPr lang="es-ES" err="1">
                <a:solidFill>
                  <a:srgbClr val="0B2641"/>
                </a:solidFill>
                <a:ea typeface="+mn-lt"/>
                <a:cs typeface="+mn-lt"/>
              </a:rPr>
              <a:t>Earthquake</a:t>
            </a:r>
            <a:r>
              <a:rPr lang="es-ES">
                <a:solidFill>
                  <a:srgbClr val="0B2641"/>
                </a:solidFill>
                <a:ea typeface="+mn-lt"/>
                <a:cs typeface="+mn-lt"/>
              </a:rPr>
              <a:t> Response </a:t>
            </a:r>
            <a:r>
              <a:rPr lang="es-ES" err="1">
                <a:solidFill>
                  <a:srgbClr val="0B2641"/>
                </a:solidFill>
                <a:ea typeface="+mn-lt"/>
                <a:cs typeface="+mn-lt"/>
              </a:rPr>
              <a:t>Exercise</a:t>
            </a:r>
            <a:r>
              <a:rPr lang="es-ES">
                <a:solidFill>
                  <a:srgbClr val="0B2641"/>
                </a:solidFill>
                <a:ea typeface="+mn-lt"/>
                <a:cs typeface="+mn-lt"/>
              </a:rPr>
              <a:t> (ERE)</a:t>
            </a:r>
            <a:endParaRPr lang="es-ES">
              <a:solidFill>
                <a:srgbClr val="0B2641"/>
              </a:solidFill>
              <a:ea typeface="Roboto"/>
            </a:endParaRPr>
          </a:p>
          <a:p>
            <a:pPr marL="285750" indent="-285750">
              <a:buFont typeface="Arial"/>
              <a:buChar char="•"/>
            </a:pPr>
            <a:r>
              <a:rPr lang="es-ES">
                <a:solidFill>
                  <a:srgbClr val="0B2641"/>
                </a:solidFill>
                <a:ea typeface="+mn-lt"/>
                <a:cs typeface="+mn-lt"/>
              </a:rPr>
              <a:t>IRNAP Argentina </a:t>
            </a:r>
            <a:r>
              <a:rPr lang="es-ES" err="1">
                <a:solidFill>
                  <a:srgbClr val="0B2641"/>
                </a:solidFill>
                <a:ea typeface="+mn-lt"/>
                <a:cs typeface="+mn-lt"/>
              </a:rPr>
              <a:t>exercise</a:t>
            </a:r>
            <a:endParaRPr lang="es-ES">
              <a:solidFill>
                <a:srgbClr val="0B2641"/>
              </a:solidFill>
              <a:ea typeface="Roboto"/>
            </a:endParaRPr>
          </a:p>
        </p:txBody>
      </p:sp>
      <p:sp>
        <p:nvSpPr>
          <p:cNvPr id="20" name="Text Placeholder 3">
            <a:extLst>
              <a:ext uri="{FF2B5EF4-FFF2-40B4-BE49-F238E27FC236}">
                <a16:creationId xmlns:a16="http://schemas.microsoft.com/office/drawing/2014/main" id="{8312E4FC-0D45-C96D-C001-8C5C4A7E6A4A}"/>
              </a:ext>
            </a:extLst>
          </p:cNvPr>
          <p:cNvSpPr txBox="1">
            <a:spLocks/>
          </p:cNvSpPr>
          <p:nvPr/>
        </p:nvSpPr>
        <p:spPr>
          <a:xfrm>
            <a:off x="143301" y="1038421"/>
            <a:ext cx="10276114" cy="381000"/>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ea typeface="Roboto"/>
            </a:endParaRPr>
          </a:p>
        </p:txBody>
      </p:sp>
      <p:sp>
        <p:nvSpPr>
          <p:cNvPr id="6" name="CuadroTexto 1">
            <a:extLst>
              <a:ext uri="{FF2B5EF4-FFF2-40B4-BE49-F238E27FC236}">
                <a16:creationId xmlns:a16="http://schemas.microsoft.com/office/drawing/2014/main" id="{E9A7E57B-BADD-BFA5-BF8C-2F3D63DE4788}"/>
              </a:ext>
            </a:extLst>
          </p:cNvPr>
          <p:cNvSpPr txBox="1"/>
          <p:nvPr/>
        </p:nvSpPr>
        <p:spPr>
          <a:xfrm>
            <a:off x="926082" y="1874987"/>
            <a:ext cx="3720861" cy="1338828"/>
          </a:xfrm>
          <a:prstGeom prst="rect">
            <a:avLst/>
          </a:prstGeom>
          <a:noFill/>
          <a:ln>
            <a:solidFill>
              <a:srgbClr val="0070C0"/>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2000" b="1">
                <a:solidFill>
                  <a:srgbClr val="0B2641"/>
                </a:solidFill>
                <a:ea typeface="+mn-lt"/>
                <a:cs typeface="+mn-lt"/>
              </a:rPr>
              <a:t>Flexible Response </a:t>
            </a:r>
            <a:endParaRPr lang="es-ES" sz="2000">
              <a:solidFill>
                <a:srgbClr val="0B2641"/>
              </a:solidFill>
              <a:ea typeface="Roboto"/>
            </a:endParaRPr>
          </a:p>
          <a:p>
            <a:pPr algn="ctr">
              <a:spcAft>
                <a:spcPts val="600"/>
              </a:spcAft>
            </a:pPr>
            <a:r>
              <a:rPr lang="es-ES" sz="2000" b="1">
                <a:solidFill>
                  <a:srgbClr val="0B2641"/>
                </a:solidFill>
                <a:ea typeface="+mn-lt"/>
                <a:cs typeface="+mn-lt"/>
              </a:rPr>
              <a:t>Regional </a:t>
            </a:r>
            <a:r>
              <a:rPr lang="es-ES" sz="2000" b="1" err="1">
                <a:solidFill>
                  <a:srgbClr val="0B2641"/>
                </a:solidFill>
                <a:ea typeface="+mn-lt"/>
                <a:cs typeface="+mn-lt"/>
              </a:rPr>
              <a:t>Group</a:t>
            </a:r>
            <a:endParaRPr lang="es-ES" sz="2000" err="1">
              <a:solidFill>
                <a:srgbClr val="0B2641"/>
              </a:solidFill>
              <a:ea typeface="Roboto"/>
            </a:endParaRPr>
          </a:p>
          <a:p>
            <a:pPr marL="285750" indent="-285750">
              <a:buFont typeface="Arial"/>
              <a:buChar char="•"/>
            </a:pPr>
            <a:r>
              <a:rPr lang="es-ES" err="1">
                <a:solidFill>
                  <a:srgbClr val="0B2641"/>
                </a:solidFill>
                <a:ea typeface="+mn-lt"/>
                <a:cs typeface="+mn-lt"/>
              </a:rPr>
              <a:t>First</a:t>
            </a:r>
            <a:r>
              <a:rPr lang="es-ES">
                <a:solidFill>
                  <a:srgbClr val="0B2641"/>
                </a:solidFill>
                <a:ea typeface="+mn-lt"/>
                <a:cs typeface="+mn-lt"/>
              </a:rPr>
              <a:t> meeting </a:t>
            </a:r>
            <a:r>
              <a:rPr lang="es-ES" err="1">
                <a:solidFill>
                  <a:srgbClr val="0B2641"/>
                </a:solidFill>
                <a:ea typeface="+mn-lt"/>
                <a:cs typeface="+mn-lt"/>
              </a:rPr>
              <a:t>held</a:t>
            </a:r>
            <a:r>
              <a:rPr lang="es-ES">
                <a:solidFill>
                  <a:srgbClr val="0B2641"/>
                </a:solidFill>
                <a:ea typeface="+mn-lt"/>
                <a:cs typeface="+mn-lt"/>
              </a:rPr>
              <a:t> </a:t>
            </a:r>
            <a:r>
              <a:rPr lang="es-ES" err="1">
                <a:solidFill>
                  <a:srgbClr val="0B2641"/>
                </a:solidFill>
                <a:ea typeface="+mn-lt"/>
                <a:cs typeface="+mn-lt"/>
              </a:rPr>
              <a:t>on</a:t>
            </a:r>
            <a:r>
              <a:rPr lang="es-ES">
                <a:solidFill>
                  <a:srgbClr val="0B2641"/>
                </a:solidFill>
                <a:ea typeface="+mn-lt"/>
                <a:cs typeface="+mn-lt"/>
              </a:rPr>
              <a:t> April 21st</a:t>
            </a:r>
            <a:endParaRPr lang="es-ES">
              <a:solidFill>
                <a:srgbClr val="0B2641"/>
              </a:solidFill>
              <a:ea typeface="Roboto"/>
            </a:endParaRPr>
          </a:p>
          <a:p>
            <a:pPr marL="285750" indent="-285750">
              <a:buFont typeface="Arial"/>
              <a:buChar char="•"/>
            </a:pPr>
            <a:r>
              <a:rPr lang="es-ES" err="1">
                <a:solidFill>
                  <a:srgbClr val="0B2641"/>
                </a:solidFill>
                <a:ea typeface="+mn-lt"/>
                <a:cs typeface="+mn-lt"/>
              </a:rPr>
              <a:t>Co-chairs</a:t>
            </a:r>
            <a:r>
              <a:rPr lang="es-ES">
                <a:solidFill>
                  <a:srgbClr val="0B2641"/>
                </a:solidFill>
                <a:ea typeface="+mn-lt"/>
                <a:cs typeface="+mn-lt"/>
              </a:rPr>
              <a:t>: Argentina and </a:t>
            </a:r>
            <a:r>
              <a:rPr lang="es-ES" err="1">
                <a:solidFill>
                  <a:srgbClr val="0B2641"/>
                </a:solidFill>
                <a:ea typeface="+mn-lt"/>
                <a:cs typeface="+mn-lt"/>
              </a:rPr>
              <a:t>Brazil</a:t>
            </a:r>
            <a:endParaRPr lang="es-ES" err="1">
              <a:solidFill>
                <a:srgbClr val="0B2641"/>
              </a:solidFill>
              <a:ea typeface="Roboto"/>
            </a:endParaRPr>
          </a:p>
        </p:txBody>
      </p:sp>
      <p:sp>
        <p:nvSpPr>
          <p:cNvPr id="7" name="CuadroTexto 2">
            <a:extLst>
              <a:ext uri="{FF2B5EF4-FFF2-40B4-BE49-F238E27FC236}">
                <a16:creationId xmlns:a16="http://schemas.microsoft.com/office/drawing/2014/main" id="{E3130517-0148-CC37-FD04-C980ADAD69AB}"/>
              </a:ext>
            </a:extLst>
          </p:cNvPr>
          <p:cNvSpPr txBox="1"/>
          <p:nvPr/>
        </p:nvSpPr>
        <p:spPr>
          <a:xfrm>
            <a:off x="4951742" y="1874986"/>
            <a:ext cx="6251276" cy="1308050"/>
          </a:xfrm>
          <a:prstGeom prst="rect">
            <a:avLst/>
          </a:prstGeom>
          <a:noFill/>
          <a:ln>
            <a:solidFill>
              <a:srgbClr val="0070C0"/>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s-ES" sz="2000" b="1" err="1">
                <a:solidFill>
                  <a:srgbClr val="0B2641"/>
                </a:solidFill>
                <a:ea typeface="+mn-lt"/>
                <a:cs typeface="+mn-lt"/>
              </a:rPr>
              <a:t>Participation</a:t>
            </a:r>
            <a:r>
              <a:rPr lang="es-ES" sz="2000" b="1">
                <a:solidFill>
                  <a:srgbClr val="0B2641"/>
                </a:solidFill>
                <a:ea typeface="+mn-lt"/>
                <a:cs typeface="+mn-lt"/>
              </a:rPr>
              <a:t> in FRWG</a:t>
            </a:r>
            <a:endParaRPr lang="es-ES" sz="2000">
              <a:solidFill>
                <a:srgbClr val="0B2641"/>
              </a:solidFill>
              <a:ea typeface="Roboto"/>
            </a:endParaRPr>
          </a:p>
          <a:p>
            <a:pPr marL="285750" indent="-285750">
              <a:buFont typeface="Arial"/>
              <a:buChar char="•"/>
            </a:pPr>
            <a:r>
              <a:rPr lang="es-ES">
                <a:solidFill>
                  <a:srgbClr val="0B2641"/>
                </a:solidFill>
                <a:ea typeface="+mn-lt"/>
                <a:cs typeface="+mn-lt"/>
              </a:rPr>
              <a:t>Meeting in Qatar</a:t>
            </a:r>
            <a:endParaRPr lang="es-ES">
              <a:solidFill>
                <a:srgbClr val="0B2641"/>
              </a:solidFill>
              <a:ea typeface="Roboto"/>
            </a:endParaRPr>
          </a:p>
          <a:p>
            <a:pPr marL="285750" indent="-285750">
              <a:buFont typeface="Arial"/>
              <a:buChar char="•"/>
            </a:pPr>
            <a:r>
              <a:rPr lang="es-ES" err="1">
                <a:solidFill>
                  <a:srgbClr val="0B2641"/>
                </a:solidFill>
                <a:ea typeface="+mn-lt"/>
                <a:cs typeface="+mn-lt"/>
              </a:rPr>
              <a:t>Limitations</a:t>
            </a:r>
            <a:r>
              <a:rPr lang="es-ES">
                <a:solidFill>
                  <a:srgbClr val="0B2641"/>
                </a:solidFill>
                <a:ea typeface="+mn-lt"/>
                <a:cs typeface="+mn-lt"/>
              </a:rPr>
              <a:t> </a:t>
            </a:r>
            <a:r>
              <a:rPr lang="es-ES" err="1">
                <a:solidFill>
                  <a:srgbClr val="0B2641"/>
                </a:solidFill>
                <a:ea typeface="+mn-lt"/>
                <a:cs typeface="+mn-lt"/>
              </a:rPr>
              <a:t>on</a:t>
            </a:r>
            <a:r>
              <a:rPr lang="es-ES">
                <a:solidFill>
                  <a:srgbClr val="0B2641"/>
                </a:solidFill>
                <a:ea typeface="+mn-lt"/>
                <a:cs typeface="+mn-lt"/>
              </a:rPr>
              <a:t> </a:t>
            </a:r>
            <a:r>
              <a:rPr lang="es-ES" err="1">
                <a:solidFill>
                  <a:srgbClr val="0B2641"/>
                </a:solidFill>
                <a:ea typeface="+mn-lt"/>
                <a:cs typeface="+mn-lt"/>
              </a:rPr>
              <a:t>participation</a:t>
            </a:r>
            <a:r>
              <a:rPr lang="es-ES">
                <a:solidFill>
                  <a:srgbClr val="0B2641"/>
                </a:solidFill>
                <a:ea typeface="+mn-lt"/>
                <a:cs typeface="+mn-lt"/>
              </a:rPr>
              <a:t> </a:t>
            </a:r>
            <a:r>
              <a:rPr lang="es-ES" err="1">
                <a:solidFill>
                  <a:srgbClr val="0B2641"/>
                </a:solidFill>
                <a:ea typeface="+mn-lt"/>
                <a:cs typeface="+mn-lt"/>
              </a:rPr>
              <a:t>due</a:t>
            </a:r>
            <a:r>
              <a:rPr lang="es-ES">
                <a:solidFill>
                  <a:srgbClr val="0B2641"/>
                </a:solidFill>
                <a:ea typeface="+mn-lt"/>
                <a:cs typeface="+mn-lt"/>
              </a:rPr>
              <a:t> </a:t>
            </a:r>
            <a:r>
              <a:rPr lang="es-ES" err="1">
                <a:solidFill>
                  <a:srgbClr val="0B2641"/>
                </a:solidFill>
                <a:ea typeface="+mn-lt"/>
                <a:cs typeface="+mn-lt"/>
              </a:rPr>
              <a:t>to</a:t>
            </a:r>
            <a:r>
              <a:rPr lang="es-ES">
                <a:solidFill>
                  <a:srgbClr val="0B2641"/>
                </a:solidFill>
                <a:ea typeface="+mn-lt"/>
                <a:cs typeface="+mn-lt"/>
              </a:rPr>
              <a:t> time </a:t>
            </a:r>
            <a:r>
              <a:rPr lang="es-ES" err="1">
                <a:solidFill>
                  <a:srgbClr val="0B2641"/>
                </a:solidFill>
                <a:ea typeface="+mn-lt"/>
                <a:cs typeface="+mn-lt"/>
              </a:rPr>
              <a:t>zones</a:t>
            </a:r>
            <a:r>
              <a:rPr lang="es-ES">
                <a:solidFill>
                  <a:srgbClr val="0B2641"/>
                </a:solidFill>
                <a:ea typeface="+mn-lt"/>
                <a:cs typeface="+mn-lt"/>
              </a:rPr>
              <a:t> </a:t>
            </a:r>
            <a:r>
              <a:rPr lang="es-ES" err="1">
                <a:solidFill>
                  <a:srgbClr val="0B2641"/>
                </a:solidFill>
                <a:ea typeface="+mn-lt"/>
                <a:cs typeface="+mn-lt"/>
              </a:rPr>
              <a:t>difference</a:t>
            </a:r>
            <a:endParaRPr lang="es-ES">
              <a:solidFill>
                <a:srgbClr val="0B2641"/>
              </a:solidFill>
              <a:ea typeface="Roboto"/>
            </a:endParaRPr>
          </a:p>
          <a:p>
            <a:pPr marL="285750" indent="-285750">
              <a:buFont typeface="Arial"/>
              <a:buChar char="•"/>
            </a:pPr>
            <a:r>
              <a:rPr lang="es-ES">
                <a:solidFill>
                  <a:srgbClr val="0B2641"/>
                </a:solidFill>
                <a:ea typeface="+mn-lt"/>
                <a:cs typeface="+mn-lt"/>
              </a:rPr>
              <a:t>Position </a:t>
            </a:r>
            <a:r>
              <a:rPr lang="es-ES" err="1">
                <a:solidFill>
                  <a:srgbClr val="0B2641"/>
                </a:solidFill>
                <a:ea typeface="+mn-lt"/>
                <a:cs typeface="+mn-lt"/>
              </a:rPr>
              <a:t>paper</a:t>
            </a:r>
            <a:r>
              <a:rPr lang="es-ES">
                <a:solidFill>
                  <a:srgbClr val="0B2641"/>
                </a:solidFill>
                <a:ea typeface="+mn-lt"/>
                <a:cs typeface="+mn-lt"/>
              </a:rPr>
              <a:t> </a:t>
            </a:r>
            <a:r>
              <a:rPr lang="es-ES" err="1">
                <a:solidFill>
                  <a:srgbClr val="0B2641"/>
                </a:solidFill>
                <a:ea typeface="+mn-lt"/>
                <a:cs typeface="+mn-lt"/>
              </a:rPr>
              <a:t>on</a:t>
            </a:r>
            <a:r>
              <a:rPr lang="es-ES">
                <a:solidFill>
                  <a:srgbClr val="0B2641"/>
                </a:solidFill>
                <a:ea typeface="+mn-lt"/>
                <a:cs typeface="+mn-lt"/>
              </a:rPr>
              <a:t> Flexible Response</a:t>
            </a:r>
            <a:endParaRPr lang="es-ES">
              <a:solidFill>
                <a:srgbClr val="0B2641"/>
              </a:solidFill>
              <a:ea typeface="Roboto"/>
            </a:endParaRPr>
          </a:p>
        </p:txBody>
      </p:sp>
      <p:sp>
        <p:nvSpPr>
          <p:cNvPr id="8" name="CuadroTexto 7">
            <a:extLst>
              <a:ext uri="{FF2B5EF4-FFF2-40B4-BE49-F238E27FC236}">
                <a16:creationId xmlns:a16="http://schemas.microsoft.com/office/drawing/2014/main" id="{6BFE6A1B-BD31-DC41-90D9-6BD13497F98B}"/>
              </a:ext>
            </a:extLst>
          </p:cNvPr>
          <p:cNvSpPr txBox="1"/>
          <p:nvPr/>
        </p:nvSpPr>
        <p:spPr>
          <a:xfrm>
            <a:off x="928778" y="5572664"/>
            <a:ext cx="10276933" cy="805349"/>
          </a:xfrm>
          <a:prstGeom prst="rect">
            <a:avLst/>
          </a:prstGeom>
          <a:noFill/>
          <a:ln>
            <a:solidFill>
              <a:srgbClr val="FFC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000"/>
              </a:spcAft>
            </a:pPr>
            <a:r>
              <a:rPr lang="es-ES" sz="2000" b="1" err="1">
                <a:solidFill>
                  <a:srgbClr val="0B2641"/>
                </a:solidFill>
                <a:ea typeface="+mn-lt"/>
                <a:cs typeface="+mn-lt"/>
              </a:rPr>
              <a:t>Preparation</a:t>
            </a:r>
            <a:r>
              <a:rPr lang="es-ES" sz="2000" b="1">
                <a:solidFill>
                  <a:srgbClr val="0B2641"/>
                </a:solidFill>
                <a:ea typeface="+mn-lt"/>
                <a:cs typeface="+mn-lt"/>
              </a:rPr>
              <a:t> </a:t>
            </a:r>
            <a:r>
              <a:rPr lang="es-ES" sz="2000" b="1" err="1">
                <a:solidFill>
                  <a:srgbClr val="0B2641"/>
                </a:solidFill>
                <a:ea typeface="+mn-lt"/>
                <a:cs typeface="+mn-lt"/>
              </a:rPr>
              <a:t>of</a:t>
            </a:r>
            <a:r>
              <a:rPr lang="es-ES" sz="2000" b="1">
                <a:solidFill>
                  <a:srgbClr val="0B2641"/>
                </a:solidFill>
                <a:ea typeface="+mn-lt"/>
                <a:cs typeface="+mn-lt"/>
              </a:rPr>
              <a:t> </a:t>
            </a:r>
            <a:r>
              <a:rPr lang="es-ES" sz="2000" b="1" err="1">
                <a:solidFill>
                  <a:srgbClr val="0B2641"/>
                </a:solidFill>
                <a:ea typeface="+mn-lt"/>
                <a:cs typeface="+mn-lt"/>
              </a:rPr>
              <a:t>the</a:t>
            </a:r>
            <a:r>
              <a:rPr lang="es-ES" sz="2000" b="1">
                <a:solidFill>
                  <a:srgbClr val="0B2641"/>
                </a:solidFill>
                <a:ea typeface="+mn-lt"/>
                <a:cs typeface="+mn-lt"/>
              </a:rPr>
              <a:t> III </a:t>
            </a:r>
            <a:r>
              <a:rPr lang="es-ES" sz="2000" b="1" err="1">
                <a:solidFill>
                  <a:srgbClr val="0B2641"/>
                </a:solidFill>
                <a:ea typeface="+mn-lt"/>
                <a:cs typeface="+mn-lt"/>
              </a:rPr>
              <a:t>Humanitarian</a:t>
            </a:r>
            <a:r>
              <a:rPr lang="es-ES" sz="2000" b="1">
                <a:solidFill>
                  <a:srgbClr val="0B2641"/>
                </a:solidFill>
                <a:ea typeface="+mn-lt"/>
                <a:cs typeface="+mn-lt"/>
              </a:rPr>
              <a:t> </a:t>
            </a:r>
            <a:r>
              <a:rPr lang="es-ES" sz="2000" b="1" err="1">
                <a:solidFill>
                  <a:srgbClr val="0B2641"/>
                </a:solidFill>
                <a:ea typeface="+mn-lt"/>
                <a:cs typeface="+mn-lt"/>
              </a:rPr>
              <a:t>Assistance</a:t>
            </a:r>
            <a:r>
              <a:rPr lang="es-ES" sz="2000" b="1">
                <a:solidFill>
                  <a:srgbClr val="0B2641"/>
                </a:solidFill>
                <a:ea typeface="+mn-lt"/>
                <a:cs typeface="+mn-lt"/>
              </a:rPr>
              <a:t> </a:t>
            </a:r>
            <a:r>
              <a:rPr lang="es-ES" sz="2000" b="1" err="1">
                <a:solidFill>
                  <a:srgbClr val="0B2641"/>
                </a:solidFill>
                <a:ea typeface="+mn-lt"/>
                <a:cs typeface="+mn-lt"/>
              </a:rPr>
              <a:t>Simulation</a:t>
            </a:r>
            <a:r>
              <a:rPr lang="es-ES" sz="2000" b="1">
                <a:solidFill>
                  <a:srgbClr val="0B2641"/>
                </a:solidFill>
                <a:ea typeface="+mn-lt"/>
                <a:cs typeface="+mn-lt"/>
              </a:rPr>
              <a:t> </a:t>
            </a:r>
            <a:r>
              <a:rPr lang="es-ES" sz="2000" b="1" err="1">
                <a:solidFill>
                  <a:srgbClr val="0B2641"/>
                </a:solidFill>
                <a:ea typeface="+mn-lt"/>
                <a:cs typeface="+mn-lt"/>
              </a:rPr>
              <a:t>Exercise</a:t>
            </a:r>
            <a:r>
              <a:rPr lang="es-ES" sz="2000" b="1">
                <a:solidFill>
                  <a:srgbClr val="0B2641"/>
                </a:solidFill>
                <a:ea typeface="+mn-lt"/>
                <a:cs typeface="+mn-lt"/>
              </a:rPr>
              <a:t> in Central </a:t>
            </a:r>
            <a:r>
              <a:rPr lang="es-ES" sz="2000" b="1" err="1">
                <a:solidFill>
                  <a:srgbClr val="0B2641"/>
                </a:solidFill>
                <a:ea typeface="+mn-lt"/>
                <a:cs typeface="+mn-lt"/>
              </a:rPr>
              <a:t>America</a:t>
            </a:r>
            <a:endParaRPr lang="es-ES" sz="2000" b="1">
              <a:solidFill>
                <a:srgbClr val="0B2641"/>
              </a:solidFill>
              <a:ea typeface="+mn-lt"/>
              <a:cs typeface="+mn-lt"/>
            </a:endParaRPr>
          </a:p>
          <a:p>
            <a:pPr marL="342900" indent="-342900">
              <a:buFont typeface="Arial"/>
              <a:buChar char="•"/>
            </a:pPr>
            <a:r>
              <a:rPr lang="es-ES" err="1">
                <a:solidFill>
                  <a:srgbClr val="0B2641"/>
                </a:solidFill>
                <a:ea typeface="Roboto"/>
              </a:rPr>
              <a:t>Event</a:t>
            </a:r>
            <a:r>
              <a:rPr lang="es-ES">
                <a:solidFill>
                  <a:srgbClr val="0B2641"/>
                </a:solidFill>
                <a:ea typeface="Roboto"/>
              </a:rPr>
              <a:t> </a:t>
            </a:r>
            <a:r>
              <a:rPr lang="es-ES" err="1">
                <a:solidFill>
                  <a:srgbClr val="0B2641"/>
                </a:solidFill>
                <a:ea typeface="Roboto"/>
              </a:rPr>
              <a:t>to</a:t>
            </a:r>
            <a:r>
              <a:rPr lang="es-ES">
                <a:solidFill>
                  <a:srgbClr val="0B2641"/>
                </a:solidFill>
                <a:ea typeface="Roboto"/>
              </a:rPr>
              <a:t> be </a:t>
            </a:r>
            <a:r>
              <a:rPr lang="es-ES" err="1">
                <a:solidFill>
                  <a:srgbClr val="0B2641"/>
                </a:solidFill>
                <a:ea typeface="Roboto"/>
              </a:rPr>
              <a:t>held</a:t>
            </a:r>
            <a:r>
              <a:rPr lang="es-ES">
                <a:solidFill>
                  <a:srgbClr val="0B2641"/>
                </a:solidFill>
                <a:ea typeface="Roboto"/>
              </a:rPr>
              <a:t> </a:t>
            </a:r>
            <a:r>
              <a:rPr lang="es-ES" err="1">
                <a:solidFill>
                  <a:srgbClr val="0B2641"/>
                </a:solidFill>
                <a:ea typeface="Roboto"/>
              </a:rPr>
              <a:t>on</a:t>
            </a:r>
            <a:r>
              <a:rPr lang="es-ES">
                <a:solidFill>
                  <a:srgbClr val="0B2641"/>
                </a:solidFill>
                <a:ea typeface="Roboto"/>
              </a:rPr>
              <a:t> June, 2023 and </a:t>
            </a:r>
            <a:r>
              <a:rPr lang="es-ES" err="1">
                <a:solidFill>
                  <a:srgbClr val="0B2641"/>
                </a:solidFill>
                <a:ea typeface="Roboto"/>
              </a:rPr>
              <a:t>preparation</a:t>
            </a:r>
            <a:r>
              <a:rPr lang="es-ES">
                <a:solidFill>
                  <a:srgbClr val="0B2641"/>
                </a:solidFill>
                <a:ea typeface="Roboto"/>
              </a:rPr>
              <a:t> </a:t>
            </a:r>
            <a:r>
              <a:rPr lang="es-ES" err="1">
                <a:solidFill>
                  <a:srgbClr val="0B2641"/>
                </a:solidFill>
                <a:ea typeface="Roboto"/>
              </a:rPr>
              <a:t>will</a:t>
            </a:r>
            <a:r>
              <a:rPr lang="es-ES">
                <a:solidFill>
                  <a:srgbClr val="0B2641"/>
                </a:solidFill>
                <a:ea typeface="Roboto"/>
              </a:rPr>
              <a:t> </a:t>
            </a:r>
            <a:r>
              <a:rPr lang="es-ES" err="1">
                <a:solidFill>
                  <a:srgbClr val="0B2641"/>
                </a:solidFill>
                <a:ea typeface="Roboto"/>
              </a:rPr>
              <a:t>start</a:t>
            </a:r>
            <a:r>
              <a:rPr lang="es-ES">
                <a:solidFill>
                  <a:srgbClr val="0B2641"/>
                </a:solidFill>
                <a:ea typeface="Roboto"/>
              </a:rPr>
              <a:t> in 2022</a:t>
            </a:r>
            <a:endParaRPr lang="es-ES" sz="2000" b="1">
              <a:solidFill>
                <a:srgbClr val="0B2641"/>
              </a:solidFill>
              <a:ea typeface="Roboto"/>
            </a:endParaRPr>
          </a:p>
        </p:txBody>
      </p:sp>
      <p:sp>
        <p:nvSpPr>
          <p:cNvPr id="3" name="Text Placeholder 3">
            <a:extLst>
              <a:ext uri="{FF2B5EF4-FFF2-40B4-BE49-F238E27FC236}">
                <a16:creationId xmlns:a16="http://schemas.microsoft.com/office/drawing/2014/main" id="{5EF76DD2-96DC-B362-5E6E-A4F5BA20D49F}"/>
              </a:ext>
            </a:extLst>
          </p:cNvPr>
          <p:cNvSpPr txBox="1">
            <a:spLocks/>
          </p:cNvSpPr>
          <p:nvPr/>
        </p:nvSpPr>
        <p:spPr>
          <a:xfrm>
            <a:off x="447156" y="1047862"/>
            <a:ext cx="10276114" cy="381000"/>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2"/>
                </a:solidFill>
              </a:rPr>
              <a:t>The Americas region</a:t>
            </a:r>
          </a:p>
        </p:txBody>
      </p:sp>
    </p:spTree>
    <p:extLst>
      <p:ext uri="{BB962C8B-B14F-4D97-AF65-F5344CB8AC3E}">
        <p14:creationId xmlns:p14="http://schemas.microsoft.com/office/powerpoint/2010/main" val="322908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a:xfrm>
            <a:off x="518615" y="257032"/>
            <a:ext cx="10677476" cy="944881"/>
          </a:xfrm>
        </p:spPr>
        <p:txBody>
          <a:bodyPr/>
          <a:lstStyle/>
          <a:p>
            <a:r>
              <a:rPr lang="en-US"/>
              <a:t>Regional Workplans 2022 - Progress Updates </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518615" y="1204756"/>
            <a:ext cx="6858000" cy="381000"/>
          </a:xfrm>
        </p:spPr>
        <p:txBody>
          <a:bodyPr vert="horz" lIns="0" tIns="0" rIns="0" bIns="0" rtlCol="0" anchor="t">
            <a:noAutofit/>
          </a:bodyPr>
          <a:lstStyle/>
          <a:p>
            <a:r>
              <a:rPr lang="en-US">
                <a:solidFill>
                  <a:schemeClr val="accent2"/>
                </a:solidFill>
              </a:rPr>
              <a:t>Asia and the Pacific region</a:t>
            </a:r>
            <a:endParaRPr lang="en-US">
              <a:solidFill>
                <a:schemeClr val="accent2"/>
              </a:solidFill>
              <a:ea typeface="Roboto"/>
            </a:endParaRP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09600" y="1935480"/>
            <a:ext cx="1371600" cy="45719"/>
          </a:xfrm>
        </p:spPr>
      </p:sp>
      <p:sp>
        <p:nvSpPr>
          <p:cNvPr id="6" name="CuadroTexto 9">
            <a:extLst>
              <a:ext uri="{FF2B5EF4-FFF2-40B4-BE49-F238E27FC236}">
                <a16:creationId xmlns:a16="http://schemas.microsoft.com/office/drawing/2014/main" id="{E2228D59-E934-42BE-8BD7-91C43AFF02BD}"/>
              </a:ext>
            </a:extLst>
          </p:cNvPr>
          <p:cNvSpPr txBox="1"/>
          <p:nvPr/>
        </p:nvSpPr>
        <p:spPr>
          <a:xfrm>
            <a:off x="1295400" y="4876802"/>
            <a:ext cx="9106297" cy="923330"/>
          </a:xfrm>
          <a:prstGeom prst="rect">
            <a:avLst/>
          </a:prstGeom>
          <a:noFill/>
        </p:spPr>
        <p:txBody>
          <a:bodyPr wrap="square" lIns="91440" tIns="45720" rIns="91440" bIns="45720" anchor="t">
            <a:spAutoFit/>
          </a:bodyPr>
          <a:lstStyle/>
          <a:p>
            <a:pPr algn="ctr"/>
            <a:r>
              <a:rPr lang="en-GB" b="1"/>
              <a:t>Mr. </a:t>
            </a:r>
            <a:r>
              <a:rPr lang="en-GB" b="1" err="1"/>
              <a:t>Yil</a:t>
            </a:r>
            <a:r>
              <a:rPr lang="en-GB" b="1"/>
              <a:t> Lee</a:t>
            </a:r>
            <a:endParaRPr lang="es-ES" b="1">
              <a:ea typeface="Roboto"/>
            </a:endParaRPr>
          </a:p>
          <a:p>
            <a:pPr algn="ctr"/>
            <a:r>
              <a:rPr lang="en-US"/>
              <a:t>Director General of the 119 Rescue &amp; EMS Bureau of the Korean National Fire Agency</a:t>
            </a:r>
            <a:endParaRPr lang="en-US">
              <a:ea typeface="Roboto"/>
            </a:endParaRPr>
          </a:p>
          <a:p>
            <a:pPr algn="ctr"/>
            <a:r>
              <a:rPr lang="en-US" b="1">
                <a:ea typeface="Roboto"/>
              </a:rPr>
              <a:t>Regional Chair for the Asia-Pacific Region</a:t>
            </a:r>
            <a:endParaRPr lang="en-GB" b="1">
              <a:ea typeface="Roboto"/>
            </a:endParaRPr>
          </a:p>
        </p:txBody>
      </p:sp>
      <p:pic>
        <p:nvPicPr>
          <p:cNvPr id="8" name="Picture 7" descr="A person in a military uniform&#10;&#10;Description automatically generated with medium confidence">
            <a:extLst>
              <a:ext uri="{FF2B5EF4-FFF2-40B4-BE49-F238E27FC236}">
                <a16:creationId xmlns:a16="http://schemas.microsoft.com/office/drawing/2014/main" id="{8A9C4816-17D5-4642-9D3E-A0C438F7187B}"/>
              </a:ext>
            </a:extLst>
          </p:cNvPr>
          <p:cNvPicPr>
            <a:picLocks noChangeAspect="1"/>
          </p:cNvPicPr>
          <p:nvPr/>
        </p:nvPicPr>
        <p:blipFill rotWithShape="1">
          <a:blip r:embed="rId2">
            <a:extLst>
              <a:ext uri="{28A0092B-C50C-407E-A947-70E740481C1C}">
                <a14:useLocalDpi xmlns:a14="http://schemas.microsoft.com/office/drawing/2010/main" val="0"/>
              </a:ext>
            </a:extLst>
          </a:blip>
          <a:srcRect t="6299"/>
          <a:stretch/>
        </p:blipFill>
        <p:spPr>
          <a:xfrm>
            <a:off x="4577984" y="2103932"/>
            <a:ext cx="2338142" cy="26501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8759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rotWithShape="1">
          <a:blip r:embed="rId2">
            <a:extLst>
              <a:ext uri="{28A0092B-C50C-407E-A947-70E740481C1C}">
                <a14:useLocalDpi xmlns:a14="http://schemas.microsoft.com/office/drawing/2010/main" val="0"/>
              </a:ext>
            </a:extLst>
          </a:blip>
          <a:srcRect t="23214" b="8173"/>
          <a:stretch/>
        </p:blipFill>
        <p:spPr>
          <a:xfrm>
            <a:off x="326937" y="1820491"/>
            <a:ext cx="11637878" cy="4491644"/>
          </a:xfrm>
          <a:prstGeom prst="rect">
            <a:avLst/>
          </a:prstGeom>
        </p:spPr>
      </p:pic>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a:xfrm>
            <a:off x="609600" y="351905"/>
            <a:ext cx="10274910" cy="944881"/>
          </a:xfrm>
        </p:spPr>
        <p:txBody>
          <a:bodyPr/>
          <a:lstStyle/>
          <a:p>
            <a:r>
              <a:rPr lang="en-US"/>
              <a:t>SESSION 2</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67791" y="1424249"/>
            <a:ext cx="1371600" cy="45719"/>
          </a:xfrm>
        </p:spPr>
      </p:sp>
      <p:sp>
        <p:nvSpPr>
          <p:cNvPr id="8"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609599" y="1072342"/>
            <a:ext cx="10172007" cy="381000"/>
          </a:xfrm>
        </p:spPr>
        <p:txBody>
          <a:bodyPr vert="horz" lIns="0" tIns="0" rIns="0" bIns="0" rtlCol="0" anchor="t">
            <a:noAutofit/>
          </a:bodyPr>
          <a:lstStyle/>
          <a:p>
            <a:r>
              <a:rPr lang="en-US"/>
              <a:t>Briefing on Regional Strategic Plans for 2022 – Asia &amp; Pacific</a:t>
            </a:r>
          </a:p>
        </p:txBody>
      </p:sp>
    </p:spTree>
    <p:extLst>
      <p:ext uri="{BB962C8B-B14F-4D97-AF65-F5344CB8AC3E}">
        <p14:creationId xmlns:p14="http://schemas.microsoft.com/office/powerpoint/2010/main" val="3995398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49E731AD-F45C-4379-8362-0FE0FEF83835}"/>
              </a:ext>
            </a:extLst>
          </p:cNvPr>
          <p:cNvSpPr>
            <a:spLocks noGrp="1"/>
          </p:cNvSpPr>
          <p:nvPr>
            <p:ph type="title"/>
          </p:nvPr>
        </p:nvSpPr>
        <p:spPr>
          <a:xfrm>
            <a:off x="609599" y="160711"/>
            <a:ext cx="10712335" cy="944881"/>
          </a:xfrm>
        </p:spPr>
        <p:txBody>
          <a:bodyPr/>
          <a:lstStyle/>
          <a:p>
            <a:r>
              <a:rPr lang="en-US"/>
              <a:t>Asia and Pacific Regional Workplans 2022</a:t>
            </a:r>
          </a:p>
        </p:txBody>
      </p:sp>
      <p:sp>
        <p:nvSpPr>
          <p:cNvPr id="9"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09600" y="1411778"/>
            <a:ext cx="1371600" cy="45719"/>
          </a:xfrm>
        </p:spPr>
      </p:sp>
      <p:sp>
        <p:nvSpPr>
          <p:cNvPr id="10"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609600" y="1030775"/>
            <a:ext cx="6858000" cy="381000"/>
          </a:xfrm>
        </p:spPr>
        <p:txBody>
          <a:bodyPr vert="horz" lIns="0" tIns="0" rIns="0" bIns="0" rtlCol="0" anchor="t">
            <a:noAutofit/>
          </a:bodyPr>
          <a:lstStyle/>
          <a:p>
            <a:r>
              <a:rPr lang="en-US"/>
              <a:t>The Asia &amp; Pacific region</a:t>
            </a:r>
          </a:p>
        </p:txBody>
      </p:sp>
      <p:pic>
        <p:nvPicPr>
          <p:cNvPr id="4" name="그림 3"/>
          <p:cNvPicPr>
            <a:picLocks noChangeAspect="1"/>
          </p:cNvPicPr>
          <p:nvPr/>
        </p:nvPicPr>
        <p:blipFill rotWithShape="1">
          <a:blip r:embed="rId2">
            <a:extLst>
              <a:ext uri="{28A0092B-C50C-407E-A947-70E740481C1C}">
                <a14:useLocalDpi xmlns:a14="http://schemas.microsoft.com/office/drawing/2010/main" val="0"/>
              </a:ext>
            </a:extLst>
          </a:blip>
          <a:srcRect t="16110"/>
          <a:stretch/>
        </p:blipFill>
        <p:spPr>
          <a:xfrm>
            <a:off x="-83127" y="1579418"/>
            <a:ext cx="12111643" cy="5212079"/>
          </a:xfrm>
          <a:prstGeom prst="rect">
            <a:avLst/>
          </a:prstGeom>
        </p:spPr>
      </p:pic>
    </p:spTree>
    <p:extLst>
      <p:ext uri="{BB962C8B-B14F-4D97-AF65-F5344CB8AC3E}">
        <p14:creationId xmlns:p14="http://schemas.microsoft.com/office/powerpoint/2010/main" val="654308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A65DD1FC-BB8A-4F2A-B766-4E7DF47CE99E}"/>
              </a:ext>
            </a:extLst>
          </p:cNvPr>
          <p:cNvSpPr>
            <a:spLocks noGrp="1"/>
          </p:cNvSpPr>
          <p:nvPr>
            <p:ph type="title"/>
          </p:nvPr>
        </p:nvSpPr>
        <p:spPr>
          <a:xfrm>
            <a:off x="1948205" y="836712"/>
            <a:ext cx="8295587" cy="664797"/>
          </a:xfrm>
        </p:spPr>
        <p:txBody>
          <a:bodyPr/>
          <a:lstStyle>
            <a:lvl1pPr algn="ctr">
              <a:defRPr sz="4800"/>
            </a:lvl1pPr>
          </a:lstStyle>
          <a:p>
            <a:r>
              <a:rPr lang="en-US"/>
              <a:t>TEA/COFFEE BREAK</a:t>
            </a:r>
          </a:p>
        </p:txBody>
      </p:sp>
      <p:pic>
        <p:nvPicPr>
          <p:cNvPr id="3" name="Picture 2" descr="Logo, icon&#10;&#10;Description automatically generated">
            <a:extLst>
              <a:ext uri="{FF2B5EF4-FFF2-40B4-BE49-F238E27FC236}">
                <a16:creationId xmlns:a16="http://schemas.microsoft.com/office/drawing/2014/main" id="{D2DE6060-5936-48A5-B249-C3E161F34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9490" y="1642492"/>
            <a:ext cx="3573016" cy="3573016"/>
          </a:xfrm>
          <a:prstGeom prst="rect">
            <a:avLst/>
          </a:prstGeom>
        </p:spPr>
      </p:pic>
      <p:sp>
        <p:nvSpPr>
          <p:cNvPr id="7" name="TextBox 6">
            <a:extLst>
              <a:ext uri="{FF2B5EF4-FFF2-40B4-BE49-F238E27FC236}">
                <a16:creationId xmlns:a16="http://schemas.microsoft.com/office/drawing/2014/main" id="{B6E3D9E5-F8C0-4542-9FD3-BF0EAFE33183}"/>
              </a:ext>
            </a:extLst>
          </p:cNvPr>
          <p:cNvSpPr txBox="1"/>
          <p:nvPr/>
        </p:nvSpPr>
        <p:spPr>
          <a:xfrm>
            <a:off x="3647726" y="5498068"/>
            <a:ext cx="4896543" cy="523220"/>
          </a:xfrm>
          <a:prstGeom prst="rect">
            <a:avLst/>
          </a:prstGeom>
          <a:noFill/>
        </p:spPr>
        <p:txBody>
          <a:bodyPr wrap="square" lIns="91440" tIns="45720" rIns="91440" bIns="45720" anchor="t">
            <a:spAutoFit/>
          </a:bodyPr>
          <a:lstStyle/>
          <a:p>
            <a:r>
              <a:rPr lang="en-US" sz="2800"/>
              <a:t>Meeting will resume at 11:00</a:t>
            </a:r>
          </a:p>
        </p:txBody>
      </p:sp>
    </p:spTree>
    <p:extLst>
      <p:ext uri="{BB962C8B-B14F-4D97-AF65-F5344CB8AC3E}">
        <p14:creationId xmlns:p14="http://schemas.microsoft.com/office/powerpoint/2010/main" val="1220788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a:xfrm>
            <a:off x="623392" y="620688"/>
            <a:ext cx="10274910" cy="1296144"/>
          </a:xfrm>
        </p:spPr>
        <p:txBody>
          <a:bodyPr/>
          <a:lstStyle/>
          <a:p>
            <a:r>
              <a:rPr lang="en-US" sz="2800"/>
              <a:t>AGENDA – Part 1: Opening, Technical and Operational Updates</a:t>
            </a:r>
            <a:br>
              <a:rPr lang="en-US" sz="2800">
                <a:highlight>
                  <a:srgbClr val="FFFF00"/>
                </a:highlight>
              </a:rPr>
            </a:br>
            <a:endParaRPr lang="en-US" sz="2800">
              <a:highlight>
                <a:srgbClr val="FFFF00"/>
              </a:highlight>
            </a:endParaRPr>
          </a:p>
        </p:txBody>
      </p:sp>
      <p:graphicFrame>
        <p:nvGraphicFramePr>
          <p:cNvPr id="6" name="Table 6">
            <a:extLst>
              <a:ext uri="{FF2B5EF4-FFF2-40B4-BE49-F238E27FC236}">
                <a16:creationId xmlns:a16="http://schemas.microsoft.com/office/drawing/2014/main" id="{D309B281-99B6-4A18-84C7-1106A2B52C46}"/>
              </a:ext>
            </a:extLst>
          </p:cNvPr>
          <p:cNvGraphicFramePr>
            <a:graphicFrameLocks noGrp="1"/>
          </p:cNvGraphicFramePr>
          <p:nvPr>
            <p:extLst>
              <p:ext uri="{D42A27DB-BD31-4B8C-83A1-F6EECF244321}">
                <p14:modId xmlns:p14="http://schemas.microsoft.com/office/powerpoint/2010/main" val="1770917286"/>
              </p:ext>
            </p:extLst>
          </p:nvPr>
        </p:nvGraphicFramePr>
        <p:xfrm>
          <a:off x="623392" y="1553385"/>
          <a:ext cx="10945215" cy="4108884"/>
        </p:xfrm>
        <a:graphic>
          <a:graphicData uri="http://schemas.openxmlformats.org/drawingml/2006/table">
            <a:tbl>
              <a:tblPr firstRow="1" bandRow="1">
                <a:tableStyleId>{5C22544A-7EE6-4342-B048-85BDC9FD1C3A}</a:tableStyleId>
              </a:tblPr>
              <a:tblGrid>
                <a:gridCol w="1968979">
                  <a:extLst>
                    <a:ext uri="{9D8B030D-6E8A-4147-A177-3AD203B41FA5}">
                      <a16:colId xmlns:a16="http://schemas.microsoft.com/office/drawing/2014/main" val="2717054197"/>
                    </a:ext>
                  </a:extLst>
                </a:gridCol>
                <a:gridCol w="1559413">
                  <a:extLst>
                    <a:ext uri="{9D8B030D-6E8A-4147-A177-3AD203B41FA5}">
                      <a16:colId xmlns:a16="http://schemas.microsoft.com/office/drawing/2014/main" val="3831271674"/>
                    </a:ext>
                  </a:extLst>
                </a:gridCol>
                <a:gridCol w="2861758">
                  <a:extLst>
                    <a:ext uri="{9D8B030D-6E8A-4147-A177-3AD203B41FA5}">
                      <a16:colId xmlns:a16="http://schemas.microsoft.com/office/drawing/2014/main" val="2164128878"/>
                    </a:ext>
                  </a:extLst>
                </a:gridCol>
                <a:gridCol w="4555065">
                  <a:extLst>
                    <a:ext uri="{9D8B030D-6E8A-4147-A177-3AD203B41FA5}">
                      <a16:colId xmlns:a16="http://schemas.microsoft.com/office/drawing/2014/main" val="794998538"/>
                    </a:ext>
                  </a:extLst>
                </a:gridCol>
              </a:tblGrid>
              <a:tr h="378042">
                <a:tc>
                  <a:txBody>
                    <a:bodyPr/>
                    <a:lstStyle/>
                    <a:p>
                      <a:pPr algn="ctr"/>
                      <a:r>
                        <a:rPr lang="en-US" sz="1600"/>
                        <a:t>Session</a:t>
                      </a:r>
                    </a:p>
                  </a:txBody>
                  <a:tcPr anchor="ctr"/>
                </a:tc>
                <a:tc>
                  <a:txBody>
                    <a:bodyPr/>
                    <a:lstStyle/>
                    <a:p>
                      <a:pPr algn="ctr"/>
                      <a:r>
                        <a:rPr lang="en-US" sz="1600"/>
                        <a:t>Time</a:t>
                      </a:r>
                    </a:p>
                  </a:txBody>
                  <a:tcPr anchor="ctr"/>
                </a:tc>
                <a:tc>
                  <a:txBody>
                    <a:bodyPr/>
                    <a:lstStyle/>
                    <a:p>
                      <a:pPr algn="ctr"/>
                      <a:r>
                        <a:rPr lang="en-US" sz="1600"/>
                        <a:t>Agenda Item</a:t>
                      </a:r>
                    </a:p>
                  </a:txBody>
                  <a:tcPr anchor="ctr"/>
                </a:tc>
                <a:tc>
                  <a:txBody>
                    <a:bodyPr/>
                    <a:lstStyle/>
                    <a:p>
                      <a:pPr algn="ctr"/>
                      <a:r>
                        <a:rPr lang="en-US" sz="1600"/>
                        <a:t>Speakers</a:t>
                      </a:r>
                    </a:p>
                  </a:txBody>
                  <a:tcPr anchor="ctr"/>
                </a:tc>
                <a:extLst>
                  <a:ext uri="{0D108BD9-81ED-4DB2-BD59-A6C34878D82A}">
                    <a16:rowId xmlns:a16="http://schemas.microsoft.com/office/drawing/2014/main" val="4098453345"/>
                  </a:ext>
                </a:extLst>
              </a:tr>
              <a:tr h="378042">
                <a:tc>
                  <a:txBody>
                    <a:bodyPr/>
                    <a:lstStyle/>
                    <a:p>
                      <a:pPr algn="ctr"/>
                      <a:r>
                        <a:rPr lang="en-US" sz="1600"/>
                        <a:t>Session 1</a:t>
                      </a:r>
                    </a:p>
                  </a:txBody>
                  <a:tcPr anchor="ctr"/>
                </a:tc>
                <a:tc>
                  <a:txBody>
                    <a:bodyPr/>
                    <a:lstStyle/>
                    <a:p>
                      <a:pPr algn="ctr"/>
                      <a:r>
                        <a:rPr lang="en-US" sz="1600"/>
                        <a:t>09:00 – 09:45</a:t>
                      </a:r>
                    </a:p>
                    <a:p>
                      <a:pPr algn="ctr"/>
                      <a:r>
                        <a:rPr lang="en-US" sz="1600"/>
                        <a:t>45 minutes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dk1"/>
                          </a:solidFill>
                          <a:effectLst/>
                          <a:latin typeface="+mn-lt"/>
                          <a:ea typeface="+mn-ea"/>
                          <a:cs typeface="+mn-cs"/>
                        </a:rPr>
                        <a:t>Opening Statements, Presentation of the Agenda and Global Updates</a:t>
                      </a:r>
                      <a:endParaRPr lang="en-US" sz="1600" kern="1200">
                        <a:solidFill>
                          <a:schemeClr val="dk1"/>
                        </a:solidFill>
                        <a:effectLst/>
                        <a:latin typeface="+mn-lt"/>
                        <a:ea typeface="+mn-ea"/>
                        <a:cs typeface="+mn-cs"/>
                      </a:endParaRPr>
                    </a:p>
                  </a:txBody>
                  <a:tcPr anchor="ctr"/>
                </a:tc>
                <a:tc>
                  <a:txBody>
                    <a:bodyPr/>
                    <a:lstStyle/>
                    <a:p>
                      <a:pPr marL="285750" indent="-285750" algn="l">
                        <a:buFont typeface="Arial" panose="020B0604020202020204" pitchFamily="34" charset="0"/>
                        <a:buChar char="•"/>
                      </a:pPr>
                      <a:r>
                        <a:rPr lang="en-US" sz="1600" i="1" kern="1200" dirty="0">
                          <a:solidFill>
                            <a:schemeClr val="dk1"/>
                          </a:solidFill>
                          <a:effectLst/>
                          <a:latin typeface="+mn-lt"/>
                          <a:ea typeface="+mn-ea"/>
                          <a:cs typeface="+mn-cs"/>
                        </a:rPr>
                        <a:t>Ambassador </a:t>
                      </a:r>
                      <a:r>
                        <a:rPr lang="en-US" sz="1600" b="1" i="1" kern="1200" dirty="0">
                          <a:solidFill>
                            <a:schemeClr val="dk1"/>
                          </a:solidFill>
                          <a:effectLst/>
                          <a:latin typeface="+mn-lt"/>
                          <a:ea typeface="+mn-ea"/>
                          <a:cs typeface="+mn-cs"/>
                        </a:rPr>
                        <a:t>Manuel Bessler</a:t>
                      </a:r>
                      <a:r>
                        <a:rPr lang="en-US" sz="1600" i="1" kern="1200" dirty="0">
                          <a:solidFill>
                            <a:schemeClr val="dk1"/>
                          </a:solidFill>
                          <a:effectLst/>
                          <a:latin typeface="+mn-lt"/>
                          <a:ea typeface="+mn-ea"/>
                          <a:cs typeface="+mn-cs"/>
                        </a:rPr>
                        <a:t>, INSARAG Global Chair</a:t>
                      </a:r>
                    </a:p>
                    <a:p>
                      <a:pPr marL="285750" indent="-285750" algn="l">
                        <a:buFont typeface="Arial" panose="020B0604020202020204" pitchFamily="34" charset="0"/>
                        <a:buChar char="•"/>
                      </a:pPr>
                      <a:r>
                        <a:rPr lang="en-US" sz="1600" b="0" kern="1200" dirty="0">
                          <a:solidFill>
                            <a:schemeClr val="dk1"/>
                          </a:solidFill>
                          <a:effectLst/>
                          <a:latin typeface="+mn-lt"/>
                          <a:ea typeface="+mn-ea"/>
                          <a:cs typeface="+mn-cs"/>
                        </a:rPr>
                        <a:t>Mr. </a:t>
                      </a:r>
                      <a:r>
                        <a:rPr lang="en-US" sz="1600" b="1" kern="1200" dirty="0">
                          <a:solidFill>
                            <a:schemeClr val="dk1"/>
                          </a:solidFill>
                          <a:effectLst/>
                          <a:latin typeface="+mn-lt"/>
                          <a:ea typeface="+mn-ea"/>
                          <a:cs typeface="+mn-cs"/>
                        </a:rPr>
                        <a:t>Ramesh Rajasingham, </a:t>
                      </a:r>
                      <a:r>
                        <a:rPr lang="en-US" sz="1600" b="0" kern="1200" dirty="0">
                          <a:solidFill>
                            <a:schemeClr val="dk1"/>
                          </a:solidFill>
                          <a:effectLst/>
                          <a:latin typeface="+mn-lt"/>
                          <a:ea typeface="+mn-ea"/>
                          <a:cs typeface="+mn-cs"/>
                        </a:rPr>
                        <a:t>Director, OCHA Coordination Division</a:t>
                      </a:r>
                    </a:p>
                    <a:p>
                      <a:pPr marL="285750" indent="-285750" algn="l">
                        <a:buFont typeface="Arial" panose="020B0604020202020204" pitchFamily="34" charset="0"/>
                        <a:buChar char="•"/>
                      </a:pPr>
                      <a:r>
                        <a:rPr lang="en-US" sz="1600" i="1" kern="1200" dirty="0">
                          <a:solidFill>
                            <a:schemeClr val="dk1"/>
                          </a:solidFill>
                          <a:effectLst/>
                          <a:latin typeface="+mn-lt"/>
                          <a:ea typeface="+mn-ea"/>
                          <a:cs typeface="+mn-cs"/>
                        </a:rPr>
                        <a:t>Mr. </a:t>
                      </a:r>
                      <a:r>
                        <a:rPr lang="en-US" sz="1600" b="1" i="1" kern="1200" dirty="0">
                          <a:solidFill>
                            <a:schemeClr val="dk1"/>
                          </a:solidFill>
                          <a:effectLst/>
                          <a:latin typeface="+mn-lt"/>
                          <a:ea typeface="+mn-ea"/>
                          <a:cs typeface="+mn-cs"/>
                        </a:rPr>
                        <a:t>Winston Chang</a:t>
                      </a:r>
                      <a:r>
                        <a:rPr lang="en-US" sz="1600" i="1" kern="1200" dirty="0">
                          <a:solidFill>
                            <a:schemeClr val="dk1"/>
                          </a:solidFill>
                          <a:effectLst/>
                          <a:latin typeface="+mn-lt"/>
                          <a:ea typeface="+mn-ea"/>
                          <a:cs typeface="+mn-cs"/>
                        </a:rPr>
                        <a:t>, INSARAG Unit Head, Global Lead</a:t>
                      </a:r>
                    </a:p>
                    <a:p>
                      <a:pPr marL="285750" indent="-285750" algn="l">
                        <a:buFont typeface="Arial" panose="020B0604020202020204" pitchFamily="34" charset="0"/>
                        <a:buChar char="•"/>
                      </a:pPr>
                      <a:r>
                        <a:rPr lang="en-US" sz="1600" i="1" kern="1200" dirty="0">
                          <a:solidFill>
                            <a:schemeClr val="dk1"/>
                          </a:solidFill>
                          <a:effectLst/>
                          <a:latin typeface="+mn-lt"/>
                          <a:ea typeface="+mn-ea"/>
                          <a:cs typeface="+mn-cs"/>
                        </a:rPr>
                        <a:t>Ms. </a:t>
                      </a:r>
                      <a:r>
                        <a:rPr lang="en-US" sz="1600" b="1" i="1" kern="1200" dirty="0">
                          <a:solidFill>
                            <a:schemeClr val="dk1"/>
                          </a:solidFill>
                          <a:effectLst/>
                          <a:latin typeface="+mn-lt"/>
                          <a:ea typeface="+mn-ea"/>
                          <a:cs typeface="+mn-cs"/>
                        </a:rPr>
                        <a:t>Haruka Ezaki</a:t>
                      </a:r>
                      <a:r>
                        <a:rPr lang="en-US" sz="1600" i="1" kern="1200" dirty="0">
                          <a:solidFill>
                            <a:schemeClr val="dk1"/>
                          </a:solidFill>
                          <a:effectLst/>
                          <a:latin typeface="+mn-lt"/>
                          <a:ea typeface="+mn-ea"/>
                          <a:cs typeface="+mn-cs"/>
                        </a:rPr>
                        <a:t>, Master of Ceremony</a:t>
                      </a:r>
                      <a:endParaRPr lang="en-US" sz="1600" kern="1200" dirty="0">
                        <a:solidFill>
                          <a:schemeClr val="dk1"/>
                        </a:solidFill>
                        <a:effectLst/>
                        <a:latin typeface="+mn-lt"/>
                        <a:ea typeface="+mn-ea"/>
                        <a:cs typeface="+mn-cs"/>
                      </a:endParaRPr>
                    </a:p>
                  </a:txBody>
                  <a:tcPr anchor="ctr"/>
                </a:tc>
                <a:extLst>
                  <a:ext uri="{0D108BD9-81ED-4DB2-BD59-A6C34878D82A}">
                    <a16:rowId xmlns:a16="http://schemas.microsoft.com/office/drawing/2014/main" val="1252803562"/>
                  </a:ext>
                </a:extLst>
              </a:tr>
              <a:tr h="3780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Session 2</a:t>
                      </a:r>
                    </a:p>
                    <a:p>
                      <a:pPr algn="ctr"/>
                      <a:endParaRPr lang="en-US" sz="1600"/>
                    </a:p>
                  </a:txBody>
                  <a:tcPr anchor="ctr"/>
                </a:tc>
                <a:tc>
                  <a:txBody>
                    <a:bodyPr/>
                    <a:lstStyle/>
                    <a:p>
                      <a:pPr algn="ctr"/>
                      <a:r>
                        <a:rPr lang="en-US" sz="1600"/>
                        <a:t>09:45 – 10:30</a:t>
                      </a:r>
                    </a:p>
                    <a:p>
                      <a:pPr algn="ctr"/>
                      <a:r>
                        <a:rPr lang="en-US" sz="1600"/>
                        <a:t>10 minutes each and 15 minutes Q&amp;A</a:t>
                      </a:r>
                    </a:p>
                  </a:txBody>
                  <a:tcPr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600" b="1"/>
                        <a:t>Regional Workplans 2022 - Progress Updates </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i="1" kern="1200">
                          <a:solidFill>
                            <a:schemeClr val="dk1"/>
                          </a:solidFill>
                          <a:effectLst/>
                          <a:latin typeface="+mn-lt"/>
                          <a:ea typeface="+mn-ea"/>
                          <a:cs typeface="+mn-cs"/>
                        </a:rPr>
                        <a:t>INSARAG </a:t>
                      </a:r>
                      <a:r>
                        <a:rPr lang="en-US" sz="1600" b="1" i="1" kern="1200">
                          <a:solidFill>
                            <a:schemeClr val="dk1"/>
                          </a:solidFill>
                          <a:effectLst/>
                          <a:latin typeface="+mn-lt"/>
                          <a:ea typeface="+mn-ea"/>
                          <a:cs typeface="+mn-cs"/>
                        </a:rPr>
                        <a:t>Regional Chairs</a:t>
                      </a:r>
                      <a:r>
                        <a:rPr lang="en-GB" sz="1600" b="1" i="1" kern="1200">
                          <a:solidFill>
                            <a:schemeClr val="dk1"/>
                          </a:solidFill>
                          <a:effectLst/>
                          <a:latin typeface="+mn-lt"/>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kern="1200">
                          <a:solidFill>
                            <a:schemeClr val="dk1"/>
                          </a:solidFill>
                          <a:effectLst/>
                          <a:latin typeface="+mn-lt"/>
                          <a:ea typeface="+mn-ea"/>
                          <a:cs typeface="+mn-cs"/>
                        </a:rPr>
                        <a:t>Governor</a:t>
                      </a:r>
                      <a:r>
                        <a:rPr lang="en-GB" sz="1600" b="1" i="0" kern="1200">
                          <a:solidFill>
                            <a:schemeClr val="dk1"/>
                          </a:solidFill>
                          <a:effectLst/>
                          <a:latin typeface="+mn-lt"/>
                          <a:ea typeface="+mn-ea"/>
                          <a:cs typeface="+mn-cs"/>
                        </a:rPr>
                        <a:t> Yunus Sezer </a:t>
                      </a:r>
                      <a:r>
                        <a:rPr lang="en-GB" sz="1600" b="0" i="0" kern="1200">
                          <a:solidFill>
                            <a:schemeClr val="dk1"/>
                          </a:solidFill>
                          <a:effectLst/>
                          <a:latin typeface="+mn-lt"/>
                          <a:ea typeface="+mn-ea"/>
                          <a:cs typeface="+mn-cs"/>
                        </a:rPr>
                        <a:t>- Africa, Europe and Middle East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a:t>Min. </a:t>
                      </a:r>
                      <a:r>
                        <a:rPr lang="en-US" sz="1600" b="1" i="0"/>
                        <a:t>Ram</a:t>
                      </a:r>
                      <a:r>
                        <a:rPr lang="en-US" sz="1600" b="1" i="0">
                          <a:effectLst/>
                        </a:rPr>
                        <a:t>ó</a:t>
                      </a:r>
                      <a:r>
                        <a:rPr lang="en-US" sz="1600" b="1" i="0"/>
                        <a:t>n Soto </a:t>
                      </a:r>
                      <a:r>
                        <a:rPr lang="en-US" sz="1600" b="0" i="0"/>
                        <a:t>- the Americas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a:solidFill>
                            <a:schemeClr val="tx1"/>
                          </a:solidFill>
                        </a:rPr>
                        <a:t>Mr</a:t>
                      </a:r>
                      <a:r>
                        <a:rPr lang="en-GB" sz="1600" b="1" i="0">
                          <a:solidFill>
                            <a:schemeClr val="tx1"/>
                          </a:solidFill>
                        </a:rPr>
                        <a:t>. </a:t>
                      </a:r>
                      <a:r>
                        <a:rPr lang="en-GB" sz="1600" b="1" i="0" err="1">
                          <a:solidFill>
                            <a:schemeClr val="tx1"/>
                          </a:solidFill>
                        </a:rPr>
                        <a:t>Yil</a:t>
                      </a:r>
                      <a:r>
                        <a:rPr lang="en-GB" sz="1600" b="1" i="0">
                          <a:solidFill>
                            <a:schemeClr val="tx1"/>
                          </a:solidFill>
                        </a:rPr>
                        <a:t> Lee</a:t>
                      </a:r>
                      <a:r>
                        <a:rPr lang="es-ES" sz="1600" b="1" i="0">
                          <a:solidFill>
                            <a:schemeClr val="tx1"/>
                          </a:solidFill>
                        </a:rPr>
                        <a:t> </a:t>
                      </a:r>
                      <a:r>
                        <a:rPr lang="es-ES" sz="1600" b="0" i="0">
                          <a:solidFill>
                            <a:schemeClr val="tx1"/>
                          </a:solidFill>
                        </a:rPr>
                        <a:t>– Asia and </a:t>
                      </a:r>
                      <a:r>
                        <a:rPr lang="es-ES" sz="1600" b="0" i="0" err="1">
                          <a:solidFill>
                            <a:schemeClr val="tx1"/>
                          </a:solidFill>
                        </a:rPr>
                        <a:t>the</a:t>
                      </a:r>
                      <a:r>
                        <a:rPr lang="es-ES" sz="1600" b="0" i="0">
                          <a:solidFill>
                            <a:schemeClr val="tx1"/>
                          </a:solidFill>
                        </a:rPr>
                        <a:t> </a:t>
                      </a:r>
                      <a:r>
                        <a:rPr lang="es-ES" sz="1600" b="0" i="0" err="1">
                          <a:solidFill>
                            <a:schemeClr val="tx1"/>
                          </a:solidFill>
                        </a:rPr>
                        <a:t>Pacific</a:t>
                      </a:r>
                      <a:endParaRPr lang="es-ES" sz="1600" b="0" i="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600" b="0" i="0" err="1">
                          <a:solidFill>
                            <a:schemeClr val="tx1"/>
                          </a:solidFill>
                        </a:rPr>
                        <a:t>Moderator</a:t>
                      </a:r>
                      <a:r>
                        <a:rPr lang="es-ES" sz="1600" b="0" i="0">
                          <a:solidFill>
                            <a:schemeClr val="tx1"/>
                          </a:solidFill>
                        </a:rPr>
                        <a:t>: Ms. </a:t>
                      </a:r>
                      <a:r>
                        <a:rPr lang="es-ES" sz="1600" b="1" i="0" err="1">
                          <a:solidFill>
                            <a:schemeClr val="tx1"/>
                          </a:solidFill>
                        </a:rPr>
                        <a:t>Stefania</a:t>
                      </a:r>
                      <a:r>
                        <a:rPr lang="es-ES" sz="1600" b="1" i="0">
                          <a:solidFill>
                            <a:schemeClr val="tx1"/>
                          </a:solidFill>
                        </a:rPr>
                        <a:t> </a:t>
                      </a:r>
                      <a:r>
                        <a:rPr lang="es-ES" sz="1600" b="1" i="0" err="1">
                          <a:solidFill>
                            <a:schemeClr val="tx1"/>
                          </a:solidFill>
                        </a:rPr>
                        <a:t>Trassari</a:t>
                      </a:r>
                    </a:p>
                  </a:txBody>
                  <a:tcPr anchor="ctr"/>
                </a:tc>
                <a:extLst>
                  <a:ext uri="{0D108BD9-81ED-4DB2-BD59-A6C34878D82A}">
                    <a16:rowId xmlns:a16="http://schemas.microsoft.com/office/drawing/2014/main" val="223586124"/>
                  </a:ext>
                </a:extLst>
              </a:tr>
              <a:tr h="378042">
                <a:tc>
                  <a:txBody>
                    <a:bodyPr/>
                    <a:lstStyle/>
                    <a:p>
                      <a:pPr algn="ctr"/>
                      <a:r>
                        <a:rPr lang="en-US" sz="1600" b="1">
                          <a:solidFill>
                            <a:schemeClr val="bg1"/>
                          </a:solidFill>
                        </a:rPr>
                        <a:t>Tea/Coffee Break</a:t>
                      </a:r>
                    </a:p>
                  </a:txBody>
                  <a:tcPr anchor="ctr">
                    <a:solidFill>
                      <a:schemeClr val="tx1">
                        <a:lumMod val="60000"/>
                        <a:lumOff val="40000"/>
                      </a:schemeClr>
                    </a:solidFill>
                  </a:tcPr>
                </a:tc>
                <a:tc>
                  <a:txBody>
                    <a:bodyPr/>
                    <a:lstStyle/>
                    <a:p>
                      <a:pPr algn="ctr"/>
                      <a:r>
                        <a:rPr lang="en-US" sz="1600" b="1">
                          <a:solidFill>
                            <a:schemeClr val="bg1"/>
                          </a:solidFill>
                        </a:rPr>
                        <a:t>10:30 – 11:00</a:t>
                      </a:r>
                    </a:p>
                  </a:txBody>
                  <a:tcPr anchor="ctr">
                    <a:solidFill>
                      <a:schemeClr val="tx1">
                        <a:lumMod val="60000"/>
                        <a:lumOff val="40000"/>
                      </a:schemeClr>
                    </a:solidFill>
                  </a:tcPr>
                </a:tc>
                <a:tc>
                  <a:txBody>
                    <a:bodyPr/>
                    <a:lstStyle/>
                    <a:p>
                      <a:pPr algn="ctr"/>
                      <a:endParaRPr lang="en-US" sz="1600"/>
                    </a:p>
                  </a:txBody>
                  <a:tcPr anchor="ctr">
                    <a:solidFill>
                      <a:schemeClr val="tx1">
                        <a:lumMod val="60000"/>
                        <a:lumOff val="40000"/>
                      </a:schemeClr>
                    </a:solidFill>
                  </a:tcPr>
                </a:tc>
                <a:tc>
                  <a:txBody>
                    <a:bodyPr/>
                    <a:lstStyle/>
                    <a:p>
                      <a:pPr marL="285750" indent="-285750" algn="l">
                        <a:buFont typeface="Arial" panose="020B0604020202020204" pitchFamily="34" charset="0"/>
                        <a:buChar char="•"/>
                      </a:pPr>
                      <a:endParaRPr lang="en-US" sz="1600" dirty="0"/>
                    </a:p>
                  </a:txBody>
                  <a:tcPr anchor="ctr">
                    <a:solidFill>
                      <a:schemeClr val="tx1">
                        <a:lumMod val="60000"/>
                        <a:lumOff val="40000"/>
                      </a:schemeClr>
                    </a:solidFill>
                  </a:tcPr>
                </a:tc>
                <a:extLst>
                  <a:ext uri="{0D108BD9-81ED-4DB2-BD59-A6C34878D82A}">
                    <a16:rowId xmlns:a16="http://schemas.microsoft.com/office/drawing/2014/main" val="1957492884"/>
                  </a:ext>
                </a:extLst>
              </a:tr>
            </a:tbl>
          </a:graphicData>
        </a:graphic>
      </p:graphicFrame>
    </p:spTree>
    <p:extLst>
      <p:ext uri="{BB962C8B-B14F-4D97-AF65-F5344CB8AC3E}">
        <p14:creationId xmlns:p14="http://schemas.microsoft.com/office/powerpoint/2010/main" val="3631267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9D528E9A-71F5-423D-97B5-54239A5C6C19}"/>
              </a:ext>
            </a:extLst>
          </p:cNvPr>
          <p:cNvSpPr>
            <a:spLocks noGrp="1"/>
          </p:cNvSpPr>
          <p:nvPr>
            <p:ph type="body" sz="quarter" idx="21"/>
          </p:nvPr>
        </p:nvSpPr>
        <p:spPr/>
        <p:txBody>
          <a:bodyPr/>
          <a:lstStyle/>
          <a:p>
            <a:r>
              <a:rPr lang="en-US"/>
              <a:t>3</a:t>
            </a:r>
          </a:p>
        </p:txBody>
      </p:sp>
      <p:sp>
        <p:nvSpPr>
          <p:cNvPr id="16" name="Text Placeholder 15">
            <a:extLst>
              <a:ext uri="{FF2B5EF4-FFF2-40B4-BE49-F238E27FC236}">
                <a16:creationId xmlns:a16="http://schemas.microsoft.com/office/drawing/2014/main" id="{70C5CE2F-9B8D-4FE0-B399-1C0DE5B02E36}"/>
              </a:ext>
            </a:extLst>
          </p:cNvPr>
          <p:cNvSpPr>
            <a:spLocks noGrp="1"/>
          </p:cNvSpPr>
          <p:nvPr>
            <p:ph type="body" sz="quarter" idx="22"/>
          </p:nvPr>
        </p:nvSpPr>
        <p:spPr>
          <a:xfrm>
            <a:off x="4419600" y="2782093"/>
            <a:ext cx="6212904" cy="1293813"/>
          </a:xfrm>
        </p:spPr>
        <p:txBody>
          <a:bodyPr/>
          <a:lstStyle/>
          <a:p>
            <a:r>
              <a:rPr lang="en-US"/>
              <a:t>SESSION 3: Technical Working Group Workplans 2022 - Progress Updates</a:t>
            </a:r>
          </a:p>
        </p:txBody>
      </p:sp>
    </p:spTree>
    <p:extLst>
      <p:ext uri="{BB962C8B-B14F-4D97-AF65-F5344CB8AC3E}">
        <p14:creationId xmlns:p14="http://schemas.microsoft.com/office/powerpoint/2010/main" val="2660674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9D528E9A-71F5-423D-97B5-54239A5C6C19}"/>
              </a:ext>
            </a:extLst>
          </p:cNvPr>
          <p:cNvSpPr>
            <a:spLocks noGrp="1"/>
          </p:cNvSpPr>
          <p:nvPr>
            <p:ph type="body" sz="quarter" idx="21"/>
          </p:nvPr>
        </p:nvSpPr>
        <p:spPr/>
        <p:txBody>
          <a:bodyPr/>
          <a:lstStyle/>
          <a:p>
            <a:r>
              <a:rPr lang="en-US"/>
              <a:t>3</a:t>
            </a:r>
          </a:p>
        </p:txBody>
      </p:sp>
      <p:sp>
        <p:nvSpPr>
          <p:cNvPr id="16" name="Text Placeholder 15">
            <a:extLst>
              <a:ext uri="{FF2B5EF4-FFF2-40B4-BE49-F238E27FC236}">
                <a16:creationId xmlns:a16="http://schemas.microsoft.com/office/drawing/2014/main" id="{70C5CE2F-9B8D-4FE0-B399-1C0DE5B02E36}"/>
              </a:ext>
            </a:extLst>
          </p:cNvPr>
          <p:cNvSpPr>
            <a:spLocks noGrp="1"/>
          </p:cNvSpPr>
          <p:nvPr>
            <p:ph type="body" sz="quarter" idx="22"/>
          </p:nvPr>
        </p:nvSpPr>
        <p:spPr>
          <a:xfrm>
            <a:off x="4419600" y="2782093"/>
            <a:ext cx="6988206" cy="1293813"/>
          </a:xfrm>
        </p:spPr>
        <p:txBody>
          <a:bodyPr/>
          <a:lstStyle/>
          <a:p>
            <a:r>
              <a:rPr lang="en-US"/>
              <a:t>SESSION 3: Technical Working Group Workplans 2022 – PART 1 </a:t>
            </a:r>
          </a:p>
          <a:p>
            <a:endParaRPr lang="en-US"/>
          </a:p>
          <a:p>
            <a:pPr marL="514350" indent="-514350">
              <a:buClr>
                <a:schemeClr val="tx1"/>
              </a:buClr>
              <a:buFont typeface="+mj-lt"/>
              <a:buAutoNum type="arabicPeriod"/>
            </a:pPr>
            <a:r>
              <a:rPr lang="en-US"/>
              <a:t>Flexible Response Working Group</a:t>
            </a:r>
          </a:p>
          <a:p>
            <a:pPr>
              <a:buClr>
                <a:schemeClr val="tx1"/>
              </a:buClr>
            </a:pPr>
            <a:r>
              <a:rPr lang="en-US" sz="2000"/>
              <a:t>Paolo </a:t>
            </a:r>
            <a:r>
              <a:rPr lang="en-US" sz="1800"/>
              <a:t>Vaccari</a:t>
            </a:r>
            <a:r>
              <a:rPr lang="en-US" sz="2000"/>
              <a:t> and Paul Baxter</a:t>
            </a:r>
          </a:p>
          <a:p>
            <a:pPr>
              <a:buClr>
                <a:schemeClr val="tx1"/>
              </a:buClr>
            </a:pPr>
            <a:endParaRPr lang="en-US" sz="2000"/>
          </a:p>
          <a:p>
            <a:pPr marL="514350" indent="-514350">
              <a:buClr>
                <a:schemeClr val="tx1"/>
              </a:buClr>
              <a:buFont typeface="+mj-lt"/>
              <a:buAutoNum type="arabicPeriod" startAt="2"/>
            </a:pPr>
            <a:r>
              <a:rPr lang="en-US"/>
              <a:t>Transitional Guidelines Review G​</a:t>
            </a:r>
            <a:r>
              <a:rPr lang="en-US" err="1"/>
              <a:t>roup</a:t>
            </a:r>
            <a:endParaRPr lang="en-US"/>
          </a:p>
          <a:p>
            <a:pPr lvl="1">
              <a:buClr>
                <a:schemeClr val="tx1"/>
              </a:buClr>
            </a:pPr>
            <a:r>
              <a:rPr lang="en-US" sz="1800" b="1">
                <a:solidFill>
                  <a:schemeClr val="tx1"/>
                </a:solidFill>
              </a:rPr>
              <a:t>Martin Evers and David Lewis </a:t>
            </a:r>
          </a:p>
          <a:p>
            <a:pPr lvl="1">
              <a:buClr>
                <a:schemeClr val="tx1"/>
              </a:buClr>
            </a:pPr>
            <a:endParaRPr lang="en-US" sz="2000" b="1">
              <a:solidFill>
                <a:schemeClr val="tx1"/>
              </a:solidFill>
            </a:endParaRPr>
          </a:p>
          <a:p>
            <a:pPr marL="514350" indent="-514350">
              <a:buClr>
                <a:schemeClr val="tx1"/>
              </a:buClr>
              <a:buFont typeface="+mj-lt"/>
              <a:buAutoNum type="arabicPeriod" startAt="2"/>
            </a:pPr>
            <a:r>
              <a:rPr lang="en-US"/>
              <a:t>IEC/R Working Group</a:t>
            </a:r>
          </a:p>
          <a:p>
            <a:pPr>
              <a:buClr>
                <a:schemeClr val="tx1"/>
              </a:buClr>
            </a:pPr>
            <a:r>
              <a:rPr lang="en-US" sz="1800"/>
              <a:t>Annika Coll and Dewey Perks</a:t>
            </a:r>
          </a:p>
          <a:p>
            <a:pPr>
              <a:buClr>
                <a:schemeClr val="tx1"/>
              </a:buClr>
            </a:pPr>
            <a:endParaRPr lang="en-US" sz="2000"/>
          </a:p>
          <a:p>
            <a:pPr marL="514350" indent="-514350">
              <a:buClr>
                <a:schemeClr val="tx1"/>
              </a:buClr>
              <a:buFont typeface="+mj-lt"/>
              <a:buAutoNum type="arabicPeriod" startAt="4"/>
            </a:pPr>
            <a:r>
              <a:rPr lang="en-US"/>
              <a:t>Information Management  Working Group</a:t>
            </a:r>
          </a:p>
          <a:p>
            <a:pPr>
              <a:buClr>
                <a:schemeClr val="tx1"/>
              </a:buClr>
            </a:pPr>
            <a:r>
              <a:rPr lang="en-US" sz="1800"/>
              <a:t>Jeff Maunder and Peter Wolff</a:t>
            </a:r>
          </a:p>
          <a:p>
            <a:endParaRPr lang="en-US"/>
          </a:p>
        </p:txBody>
      </p:sp>
    </p:spTree>
    <p:extLst>
      <p:ext uri="{BB962C8B-B14F-4D97-AF65-F5344CB8AC3E}">
        <p14:creationId xmlns:p14="http://schemas.microsoft.com/office/powerpoint/2010/main" val="968517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A65DD1FC-BB8A-4F2A-B766-4E7DF47CE99E}"/>
              </a:ext>
            </a:extLst>
          </p:cNvPr>
          <p:cNvSpPr>
            <a:spLocks noGrp="1"/>
          </p:cNvSpPr>
          <p:nvPr>
            <p:ph type="title"/>
          </p:nvPr>
        </p:nvSpPr>
        <p:spPr>
          <a:xfrm>
            <a:off x="2768964" y="2936557"/>
            <a:ext cx="6654071" cy="984885"/>
          </a:xfrm>
        </p:spPr>
        <p:txBody>
          <a:bodyPr/>
          <a:lstStyle>
            <a:lvl1pPr algn="ctr">
              <a:defRPr sz="4800"/>
            </a:lvl1pPr>
          </a:lstStyle>
          <a:p>
            <a:pPr marL="342900" indent="-342900">
              <a:lnSpc>
                <a:spcPct val="150000"/>
              </a:lnSpc>
              <a:buFont typeface="+mj-lt"/>
              <a:buAutoNum type="arabicPeriod"/>
            </a:pPr>
            <a:r>
              <a:rPr lang="en-US" sz="4800"/>
              <a:t>Flexible Response WG</a:t>
            </a:r>
          </a:p>
        </p:txBody>
      </p:sp>
    </p:spTree>
    <p:extLst>
      <p:ext uri="{BB962C8B-B14F-4D97-AF65-F5344CB8AC3E}">
        <p14:creationId xmlns:p14="http://schemas.microsoft.com/office/powerpoint/2010/main" val="1783414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a:xfrm>
            <a:off x="609600" y="609599"/>
            <a:ext cx="10274910" cy="944881"/>
          </a:xfrm>
        </p:spPr>
        <p:txBody>
          <a:bodyPr/>
          <a:lstStyle/>
          <a:p>
            <a:r>
              <a:rPr lang="en-US"/>
              <a:t>SESSION 3: Technical Working Group Workplans 2022 - Progress Updates</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609600" y="1554480"/>
            <a:ext cx="6858000" cy="381000"/>
          </a:xfrm>
        </p:spPr>
        <p:txBody>
          <a:bodyPr/>
          <a:lstStyle/>
          <a:p>
            <a:r>
              <a:rPr lang="en-US"/>
              <a:t>Flexible Response WG Progress Update</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09600" y="1935480"/>
            <a:ext cx="1371600" cy="45719"/>
          </a:xfrm>
        </p:spPr>
      </p:sp>
      <p:sp>
        <p:nvSpPr>
          <p:cNvPr id="5" name="Title 32">
            <a:extLst>
              <a:ext uri="{FF2B5EF4-FFF2-40B4-BE49-F238E27FC236}">
                <a16:creationId xmlns:a16="http://schemas.microsoft.com/office/drawing/2014/main" id="{51D31C91-0D57-4F29-90B2-AE234ADA24F0}"/>
              </a:ext>
            </a:extLst>
          </p:cNvPr>
          <p:cNvSpPr txBox="1">
            <a:spLocks/>
          </p:cNvSpPr>
          <p:nvPr/>
        </p:nvSpPr>
        <p:spPr>
          <a:xfrm>
            <a:off x="483575" y="2811780"/>
            <a:ext cx="10526960" cy="2215991"/>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b="1" kern="1200">
                <a:solidFill>
                  <a:schemeClr val="tx2"/>
                </a:solidFill>
                <a:latin typeface="Roboto"/>
                <a:ea typeface="+mj-ea"/>
                <a:cs typeface="+mj-cs"/>
              </a:defRPr>
            </a:lvl1pPr>
          </a:lstStyle>
          <a:p>
            <a:r>
              <a:rPr lang="en-US">
                <a:solidFill>
                  <a:schemeClr val="tx1"/>
                </a:solidFill>
              </a:rPr>
              <a:t>1. Global Position</a:t>
            </a:r>
            <a:br>
              <a:rPr lang="en-US">
                <a:solidFill>
                  <a:schemeClr val="tx1"/>
                </a:solidFill>
              </a:rPr>
            </a:br>
            <a:r>
              <a:rPr lang="en-US">
                <a:solidFill>
                  <a:schemeClr val="tx1"/>
                </a:solidFill>
              </a:rPr>
              <a:t>2. Culture and Heritage</a:t>
            </a:r>
            <a:br>
              <a:rPr lang="en-US">
                <a:solidFill>
                  <a:schemeClr val="tx1"/>
                </a:solidFill>
              </a:rPr>
            </a:br>
            <a:r>
              <a:rPr lang="en-US">
                <a:solidFill>
                  <a:schemeClr val="tx1"/>
                </a:solidFill>
              </a:rPr>
              <a:t>3. Damage Assessment Coordination Centre</a:t>
            </a:r>
          </a:p>
        </p:txBody>
      </p:sp>
      <p:sp>
        <p:nvSpPr>
          <p:cNvPr id="6" name="Text Placeholder 40">
            <a:extLst>
              <a:ext uri="{FF2B5EF4-FFF2-40B4-BE49-F238E27FC236}">
                <a16:creationId xmlns:a16="http://schemas.microsoft.com/office/drawing/2014/main" id="{F085715E-F7BA-4654-B40F-7801DE18F716}"/>
              </a:ext>
            </a:extLst>
          </p:cNvPr>
          <p:cNvSpPr txBox="1">
            <a:spLocks/>
          </p:cNvSpPr>
          <p:nvPr/>
        </p:nvSpPr>
        <p:spPr>
          <a:xfrm>
            <a:off x="483575" y="2316480"/>
            <a:ext cx="9948421" cy="990600"/>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Paolo Vaccari and Paul Baxter – Overall Chairs</a:t>
            </a:r>
          </a:p>
          <a:p>
            <a:endParaRPr lang="en-US"/>
          </a:p>
        </p:txBody>
      </p:sp>
    </p:spTree>
    <p:extLst>
      <p:ext uri="{BB962C8B-B14F-4D97-AF65-F5344CB8AC3E}">
        <p14:creationId xmlns:p14="http://schemas.microsoft.com/office/powerpoint/2010/main" val="2592951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97339989-FFE2-4A18-AE0D-88A5D6F62B12}"/>
              </a:ext>
            </a:extLst>
          </p:cNvPr>
          <p:cNvSpPr>
            <a:spLocks noGrp="1"/>
          </p:cNvSpPr>
          <p:nvPr>
            <p:ph type="title"/>
          </p:nvPr>
        </p:nvSpPr>
        <p:spPr/>
        <p:txBody>
          <a:bodyPr/>
          <a:lstStyle/>
          <a:p>
            <a:r>
              <a:rPr lang="en-US"/>
              <a:t>TABLE OF CONTENT</a:t>
            </a:r>
          </a:p>
        </p:txBody>
      </p:sp>
      <p:sp>
        <p:nvSpPr>
          <p:cNvPr id="23" name="Text Placeholder 22">
            <a:extLst>
              <a:ext uri="{FF2B5EF4-FFF2-40B4-BE49-F238E27FC236}">
                <a16:creationId xmlns:a16="http://schemas.microsoft.com/office/drawing/2014/main" id="{2BCAA92C-BA16-458F-B807-1BBF75CE303A}"/>
              </a:ext>
            </a:extLst>
          </p:cNvPr>
          <p:cNvSpPr>
            <a:spLocks noGrp="1"/>
          </p:cNvSpPr>
          <p:nvPr>
            <p:ph type="body" sz="quarter" idx="21"/>
          </p:nvPr>
        </p:nvSpPr>
        <p:spPr/>
        <p:txBody>
          <a:bodyPr/>
          <a:lstStyle/>
          <a:p>
            <a:r>
              <a:rPr lang="en-US"/>
              <a:t>1</a:t>
            </a:r>
          </a:p>
        </p:txBody>
      </p:sp>
      <p:sp>
        <p:nvSpPr>
          <p:cNvPr id="27" name="Text Placeholder 26">
            <a:extLst>
              <a:ext uri="{FF2B5EF4-FFF2-40B4-BE49-F238E27FC236}">
                <a16:creationId xmlns:a16="http://schemas.microsoft.com/office/drawing/2014/main" id="{1163CEA6-5A7B-43D0-9D60-0A0363B17396}"/>
              </a:ext>
            </a:extLst>
          </p:cNvPr>
          <p:cNvSpPr>
            <a:spLocks noGrp="1"/>
          </p:cNvSpPr>
          <p:nvPr>
            <p:ph type="body" sz="quarter" idx="29"/>
          </p:nvPr>
        </p:nvSpPr>
        <p:spPr>
          <a:xfrm>
            <a:off x="1852159" y="3464711"/>
            <a:ext cx="3002429" cy="1577353"/>
          </a:xfrm>
        </p:spPr>
        <p:txBody>
          <a:bodyPr/>
          <a:lstStyle/>
          <a:p>
            <a:r>
              <a:rPr lang="en-US"/>
              <a:t>Global Position</a:t>
            </a:r>
          </a:p>
          <a:p>
            <a:r>
              <a:rPr lang="en-US"/>
              <a:t>Co-Chairs</a:t>
            </a:r>
          </a:p>
          <a:p>
            <a:r>
              <a:rPr lang="en-US" b="1"/>
              <a:t>Thomas </a:t>
            </a:r>
            <a:r>
              <a:rPr lang="en-US" b="1" err="1"/>
              <a:t>Zeiter</a:t>
            </a:r>
            <a:r>
              <a:rPr lang="en-US" b="1"/>
              <a:t> </a:t>
            </a:r>
            <a:r>
              <a:rPr lang="en-US"/>
              <a:t>and </a:t>
            </a:r>
            <a:r>
              <a:rPr lang="en-US" b="1" err="1"/>
              <a:t>Otty</a:t>
            </a:r>
            <a:r>
              <a:rPr lang="en-US" b="1"/>
              <a:t> </a:t>
            </a:r>
            <a:r>
              <a:rPr lang="en-US" b="1" err="1"/>
              <a:t>Rusinarsetyo</a:t>
            </a:r>
            <a:endParaRPr lang="en-US" b="1"/>
          </a:p>
        </p:txBody>
      </p:sp>
      <p:sp>
        <p:nvSpPr>
          <p:cNvPr id="29" name="Text Placeholder 28">
            <a:extLst>
              <a:ext uri="{FF2B5EF4-FFF2-40B4-BE49-F238E27FC236}">
                <a16:creationId xmlns:a16="http://schemas.microsoft.com/office/drawing/2014/main" id="{C5ED7B33-D518-4F2E-82B7-2D48189A11E6}"/>
              </a:ext>
            </a:extLst>
          </p:cNvPr>
          <p:cNvSpPr>
            <a:spLocks noGrp="1"/>
          </p:cNvSpPr>
          <p:nvPr>
            <p:ph type="body" sz="quarter" idx="31"/>
          </p:nvPr>
        </p:nvSpPr>
        <p:spPr/>
        <p:txBody>
          <a:bodyPr/>
          <a:lstStyle/>
          <a:p>
            <a:r>
              <a:rPr lang="en-US"/>
              <a:t>Culture and Heritage</a:t>
            </a:r>
          </a:p>
          <a:p>
            <a:r>
              <a:rPr lang="en-US"/>
              <a:t>Co-Chairs</a:t>
            </a:r>
          </a:p>
          <a:p>
            <a:r>
              <a:rPr lang="en-US" b="1"/>
              <a:t>Aparna Tandon </a:t>
            </a:r>
            <a:r>
              <a:rPr lang="en-US"/>
              <a:t>and </a:t>
            </a:r>
            <a:r>
              <a:rPr lang="en-US" b="1"/>
              <a:t>Jing Wang</a:t>
            </a:r>
          </a:p>
          <a:p>
            <a:endParaRPr lang="en-US"/>
          </a:p>
        </p:txBody>
      </p:sp>
      <p:sp>
        <p:nvSpPr>
          <p:cNvPr id="30" name="Text Placeholder 29">
            <a:extLst>
              <a:ext uri="{FF2B5EF4-FFF2-40B4-BE49-F238E27FC236}">
                <a16:creationId xmlns:a16="http://schemas.microsoft.com/office/drawing/2014/main" id="{780641CC-D44F-440D-8CC6-8685E3A3B2B4}"/>
              </a:ext>
            </a:extLst>
          </p:cNvPr>
          <p:cNvSpPr>
            <a:spLocks noGrp="1"/>
          </p:cNvSpPr>
          <p:nvPr>
            <p:ph type="body" sz="quarter" idx="32"/>
          </p:nvPr>
        </p:nvSpPr>
        <p:spPr>
          <a:xfrm>
            <a:off x="7714488" y="3427228"/>
            <a:ext cx="2990024" cy="2234020"/>
          </a:xfrm>
        </p:spPr>
        <p:txBody>
          <a:bodyPr/>
          <a:lstStyle/>
          <a:p>
            <a:r>
              <a:rPr lang="en-US"/>
              <a:t>Damage Assessment</a:t>
            </a:r>
          </a:p>
          <a:p>
            <a:r>
              <a:rPr lang="en-US"/>
              <a:t>Co-Chairs</a:t>
            </a:r>
          </a:p>
          <a:p>
            <a:r>
              <a:rPr lang="en-US" b="1"/>
              <a:t>Solveig </a:t>
            </a:r>
            <a:r>
              <a:rPr lang="en-US" b="1" err="1"/>
              <a:t>Thorvaldsdottir</a:t>
            </a:r>
            <a:r>
              <a:rPr lang="en-US" b="1"/>
              <a:t> </a:t>
            </a:r>
            <a:r>
              <a:rPr lang="en-US"/>
              <a:t>and </a:t>
            </a:r>
            <a:r>
              <a:rPr lang="en-US" b="1"/>
              <a:t>Joshua Macabuag</a:t>
            </a:r>
          </a:p>
          <a:p>
            <a:r>
              <a:rPr lang="en-US"/>
              <a:t>(Now replaced by Mark Scorer) </a:t>
            </a:r>
          </a:p>
          <a:p>
            <a:endParaRPr lang="en-US"/>
          </a:p>
          <a:p>
            <a:endParaRPr lang="en-US"/>
          </a:p>
          <a:p>
            <a:endParaRPr lang="en-US"/>
          </a:p>
        </p:txBody>
      </p:sp>
      <p:sp>
        <p:nvSpPr>
          <p:cNvPr id="24" name="Text Placeholder 23">
            <a:extLst>
              <a:ext uri="{FF2B5EF4-FFF2-40B4-BE49-F238E27FC236}">
                <a16:creationId xmlns:a16="http://schemas.microsoft.com/office/drawing/2014/main" id="{9983D3F3-7393-49B0-AAC8-9D099EDED177}"/>
              </a:ext>
            </a:extLst>
          </p:cNvPr>
          <p:cNvSpPr>
            <a:spLocks noGrp="1"/>
          </p:cNvSpPr>
          <p:nvPr>
            <p:ph type="body" sz="quarter" idx="34"/>
          </p:nvPr>
        </p:nvSpPr>
        <p:spPr/>
        <p:txBody>
          <a:bodyPr/>
          <a:lstStyle/>
          <a:p>
            <a:r>
              <a:rPr lang="en-US"/>
              <a:t>2</a:t>
            </a:r>
          </a:p>
        </p:txBody>
      </p:sp>
      <p:sp>
        <p:nvSpPr>
          <p:cNvPr id="25" name="Text Placeholder 24">
            <a:extLst>
              <a:ext uri="{FF2B5EF4-FFF2-40B4-BE49-F238E27FC236}">
                <a16:creationId xmlns:a16="http://schemas.microsoft.com/office/drawing/2014/main" id="{4E4F8F37-8A70-4C89-8B43-5D23FBE0FAFA}"/>
              </a:ext>
            </a:extLst>
          </p:cNvPr>
          <p:cNvSpPr>
            <a:spLocks noGrp="1"/>
          </p:cNvSpPr>
          <p:nvPr>
            <p:ph type="body" sz="quarter" idx="35"/>
          </p:nvPr>
        </p:nvSpPr>
        <p:spPr/>
        <p:txBody>
          <a:bodyPr/>
          <a:lstStyle/>
          <a:p>
            <a:r>
              <a:rPr lang="en-US"/>
              <a:t>3</a:t>
            </a:r>
          </a:p>
        </p:txBody>
      </p:sp>
    </p:spTree>
    <p:extLst>
      <p:ext uri="{BB962C8B-B14F-4D97-AF65-F5344CB8AC3E}">
        <p14:creationId xmlns:p14="http://schemas.microsoft.com/office/powerpoint/2010/main" val="3277852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D906C13-3522-4FD5-9C2C-57455C9EF04D}"/>
              </a:ext>
            </a:extLst>
          </p:cNvPr>
          <p:cNvSpPr>
            <a:spLocks noGrp="1"/>
          </p:cNvSpPr>
          <p:nvPr>
            <p:ph type="body" sz="quarter" idx="21"/>
          </p:nvPr>
        </p:nvSpPr>
        <p:spPr/>
        <p:txBody>
          <a:bodyPr/>
          <a:lstStyle/>
          <a:p>
            <a:r>
              <a:rPr lang="en-US"/>
              <a:t>1</a:t>
            </a:r>
          </a:p>
        </p:txBody>
      </p:sp>
      <p:sp>
        <p:nvSpPr>
          <p:cNvPr id="14" name="Text Placeholder 13">
            <a:extLst>
              <a:ext uri="{FF2B5EF4-FFF2-40B4-BE49-F238E27FC236}">
                <a16:creationId xmlns:a16="http://schemas.microsoft.com/office/drawing/2014/main" id="{A16CC99A-C8F2-4E31-BD11-3534D7BC044E}"/>
              </a:ext>
            </a:extLst>
          </p:cNvPr>
          <p:cNvSpPr>
            <a:spLocks noGrp="1"/>
          </p:cNvSpPr>
          <p:nvPr>
            <p:ph type="body" sz="quarter" idx="22"/>
          </p:nvPr>
        </p:nvSpPr>
        <p:spPr/>
        <p:txBody>
          <a:bodyPr/>
          <a:lstStyle/>
          <a:p>
            <a:r>
              <a:rPr lang="en-US"/>
              <a:t>Global Position </a:t>
            </a:r>
          </a:p>
          <a:p>
            <a:endParaRPr lang="en-US"/>
          </a:p>
        </p:txBody>
      </p:sp>
      <p:sp>
        <p:nvSpPr>
          <p:cNvPr id="3" name="TextBox 2">
            <a:extLst>
              <a:ext uri="{FF2B5EF4-FFF2-40B4-BE49-F238E27FC236}">
                <a16:creationId xmlns:a16="http://schemas.microsoft.com/office/drawing/2014/main" id="{619125DB-FF39-95BF-9470-9A9D94610F8D}"/>
              </a:ext>
            </a:extLst>
          </p:cNvPr>
          <p:cNvSpPr txBox="1"/>
          <p:nvPr/>
        </p:nvSpPr>
        <p:spPr>
          <a:xfrm>
            <a:off x="5319740" y="3228433"/>
            <a:ext cx="5721115"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Roboto"/>
                <a:ea typeface="+mn-ea"/>
                <a:cs typeface="+mn-cs"/>
              </a:rPr>
              <a:t>Co-Chairs - Thomas Zeiter and </a:t>
            </a:r>
            <a:r>
              <a:rPr kumimoji="0" lang="en-US" sz="2000" b="0" i="0" u="none" strike="noStrike" kern="1200" cap="none" spc="0" normalizeH="0" baseline="0" noProof="0" err="1">
                <a:ln>
                  <a:noFill/>
                </a:ln>
                <a:solidFill>
                  <a:srgbClr val="FFFFFF"/>
                </a:solidFill>
                <a:effectLst/>
                <a:uLnTx/>
                <a:uFillTx/>
                <a:latin typeface="Roboto"/>
                <a:ea typeface="+mn-ea"/>
                <a:cs typeface="+mn-cs"/>
              </a:rPr>
              <a:t>Otty</a:t>
            </a:r>
            <a:r>
              <a:rPr kumimoji="0" lang="en-US" sz="2000" b="0" i="0" u="none" strike="noStrike" kern="1200" cap="none" spc="0" normalizeH="0" baseline="0" noProof="0">
                <a:ln>
                  <a:noFill/>
                </a:ln>
                <a:solidFill>
                  <a:srgbClr val="FFFFFF"/>
                </a:solidFill>
                <a:effectLst/>
                <a:uLnTx/>
                <a:uFillTx/>
                <a:latin typeface="Roboto"/>
                <a:ea typeface="+mn-ea"/>
                <a:cs typeface="+mn-cs"/>
              </a:rPr>
              <a:t> </a:t>
            </a:r>
            <a:r>
              <a:rPr kumimoji="0" lang="en-US" sz="2000" b="0" i="0" u="none" strike="noStrike" kern="1200" cap="none" spc="0" normalizeH="0" baseline="0" noProof="0" err="1">
                <a:ln>
                  <a:noFill/>
                </a:ln>
                <a:solidFill>
                  <a:srgbClr val="FFFFFF"/>
                </a:solidFill>
                <a:effectLst/>
                <a:uLnTx/>
                <a:uFillTx/>
                <a:latin typeface="Roboto"/>
                <a:ea typeface="+mn-ea"/>
                <a:cs typeface="+mn-cs"/>
              </a:rPr>
              <a:t>Rusinarsetyo</a:t>
            </a:r>
            <a:endParaRPr lang="en-US" sz="2000" b="0" i="0" u="none" strike="noStrike" kern="1200" cap="none" spc="0" normalizeH="0" baseline="0" noProof="0">
              <a:ln>
                <a:noFill/>
              </a:ln>
              <a:solidFill>
                <a:srgbClr val="FFFFFF"/>
              </a:solidFill>
              <a:effectLst/>
              <a:uLnTx/>
              <a:uFillTx/>
              <a:latin typeface="Roboto"/>
              <a:ea typeface="Roboto"/>
            </a:endParaRPr>
          </a:p>
        </p:txBody>
      </p:sp>
    </p:spTree>
    <p:extLst>
      <p:ext uri="{BB962C8B-B14F-4D97-AF65-F5344CB8AC3E}">
        <p14:creationId xmlns:p14="http://schemas.microsoft.com/office/powerpoint/2010/main" val="3413575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Global Position</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609600" y="1052798"/>
            <a:ext cx="10972800" cy="381000"/>
          </a:xfrm>
        </p:spPr>
        <p:txBody>
          <a:bodyPr/>
          <a:lstStyle/>
          <a:p>
            <a:r>
              <a:rPr lang="en-US"/>
              <a:t>Principles Established – Strong support for progressing through members surveyed</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599149" y="1783511"/>
            <a:ext cx="1371600" cy="45719"/>
          </a:xfrm>
        </p:spPr>
      </p:sp>
      <p:sp>
        <p:nvSpPr>
          <p:cNvPr id="2" name="TextBox 1">
            <a:extLst>
              <a:ext uri="{FF2B5EF4-FFF2-40B4-BE49-F238E27FC236}">
                <a16:creationId xmlns:a16="http://schemas.microsoft.com/office/drawing/2014/main" id="{6CA0721F-2F4C-40BA-A5BC-C6D0DE60024B}"/>
              </a:ext>
            </a:extLst>
          </p:cNvPr>
          <p:cNvSpPr txBox="1"/>
          <p:nvPr/>
        </p:nvSpPr>
        <p:spPr>
          <a:xfrm>
            <a:off x="599149" y="2037934"/>
            <a:ext cx="4838328" cy="480131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Defining What Flexible Response Means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	Beyond the Rubble (</a:t>
            </a:r>
            <a:r>
              <a:rPr kumimoji="0" lang="en-AU" sz="1800" b="0" i="0" u="none" strike="noStrike" kern="1200" cap="none" spc="0" normalizeH="0" baseline="0" noProof="0" err="1">
                <a:ln>
                  <a:noFill/>
                </a:ln>
                <a:solidFill>
                  <a:srgbClr val="5A5A5A"/>
                </a:solidFill>
                <a:effectLst/>
                <a:uLnTx/>
                <a:uFillTx/>
                <a:latin typeface="Roboto"/>
                <a:ea typeface="+mn-ea"/>
                <a:cs typeface="+mn-cs"/>
              </a:rPr>
              <a:t>BtR</a:t>
            </a:r>
            <a:r>
              <a:rPr kumimoji="0" lang="en-AU" sz="1800" b="0" i="0" u="none" strike="noStrike" kern="1200" cap="none" spc="0" normalizeH="0" baseline="0" noProof="0">
                <a:ln>
                  <a:noFill/>
                </a:ln>
                <a:solidFill>
                  <a:srgbClr val="5A5A5A"/>
                </a:solidFill>
                <a:effectLst/>
                <a:uLnTx/>
                <a:uFillTx/>
                <a:latin typeface="Roboto"/>
                <a:ea typeface="+mn-ea"/>
                <a:cs typeface="+mn-cs"/>
              </a:rPr>
              <a:t>)</a:t>
            </a:r>
          </a:p>
          <a:p>
            <a:pPr marL="742950" lvl="1" indent="-285750">
              <a:buFont typeface="Arial" panose="020B0604020202020204" pitchFamily="34" charset="0"/>
              <a:buChar char="•"/>
              <a:defRPr/>
            </a:pPr>
            <a:r>
              <a:rPr kumimoji="0" lang="en-AU" sz="1800" b="0" i="0" u="none" strike="noStrike" kern="1200" cap="none" spc="0" normalizeH="0" baseline="0" noProof="0">
                <a:ln>
                  <a:noFill/>
                </a:ln>
                <a:solidFill>
                  <a:srgbClr val="5A5A5A"/>
                </a:solidFill>
                <a:effectLst/>
                <a:uLnTx/>
                <a:uFillTx/>
                <a:latin typeface="Roboto"/>
                <a:ea typeface="+mn-ea"/>
                <a:cs typeface="+mn-cs"/>
              </a:rPr>
              <a:t>	Flexible Response</a:t>
            </a:r>
            <a:r>
              <a:rPr lang="en-AU">
                <a:solidFill>
                  <a:srgbClr val="5A5A5A"/>
                </a:solidFill>
                <a:latin typeface="Roboto"/>
              </a:rPr>
              <a:t> </a:t>
            </a:r>
            <a:r>
              <a:rPr kumimoji="0" lang="en-AU" sz="1800" b="0" i="0" u="none" strike="noStrike" kern="1200" cap="none" spc="0" normalizeH="0" baseline="0" noProof="0">
                <a:ln>
                  <a:noFill/>
                </a:ln>
                <a:solidFill>
                  <a:srgbClr val="5A5A5A"/>
                </a:solidFill>
                <a:effectLst/>
                <a:uLnTx/>
                <a:uFillTx/>
                <a:latin typeface="Roboto"/>
                <a:ea typeface="+mn-ea"/>
                <a:cs typeface="+mn-cs"/>
              </a:rPr>
              <a:t>(Flex-R)</a:t>
            </a:r>
            <a:endParaRPr lang="en-AU" sz="1800" b="0" i="0" u="none" strike="noStrike" kern="1200" cap="none" spc="0" normalizeH="0" baseline="0" noProof="0">
              <a:ln>
                <a:noFill/>
              </a:ln>
              <a:solidFill>
                <a:srgbClr val="5A5A5A"/>
              </a:solidFill>
              <a:effectLst/>
              <a:uLnTx/>
              <a:uFillTx/>
              <a:latin typeface="Roboto"/>
              <a:ea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A5A5A"/>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Current “Modular Capacities” able to be deployed on a </a:t>
            </a:r>
            <a:r>
              <a:rPr kumimoji="0" lang="en-AU" sz="1800" b="0" i="0" u="none" strike="noStrike" kern="1200" cap="none" spc="0" normalizeH="0" baseline="0" noProof="0" err="1">
                <a:ln>
                  <a:noFill/>
                </a:ln>
                <a:solidFill>
                  <a:srgbClr val="5A5A5A"/>
                </a:solidFill>
                <a:effectLst/>
                <a:uLnTx/>
                <a:uFillTx/>
                <a:latin typeface="Roboto"/>
                <a:ea typeface="+mn-ea"/>
                <a:cs typeface="+mn-cs"/>
              </a:rPr>
              <a:t>FlexR</a:t>
            </a:r>
            <a:endParaRPr kumimoji="0" lang="en-AU" sz="1800" b="0" i="0" u="none" strike="noStrike" kern="1200" cap="none" spc="0" normalizeH="0" baseline="0" noProof="0">
              <a:ln>
                <a:noFill/>
              </a:ln>
              <a:solidFill>
                <a:srgbClr val="5A5A5A"/>
              </a:solidFill>
              <a:effectLst/>
              <a:uLnTx/>
              <a:uFillTx/>
              <a:latin typeface="Roboto"/>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	Management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	Search</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	Rescue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	Medical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	Logistics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Additional Capacities that may exist within USAR teams already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	Wildfire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	Water/Flood Rescue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	CBRN, etc</a:t>
            </a:r>
            <a:endParaRPr lang="en-AU" sz="1800" b="0" i="0" u="none" strike="noStrike" kern="1200" cap="none" spc="0" normalizeH="0" baseline="0" noProof="0">
              <a:ln>
                <a:noFill/>
              </a:ln>
              <a:solidFill>
                <a:srgbClr val="5A5A5A"/>
              </a:solidFill>
              <a:effectLst/>
              <a:uLnTx/>
              <a:uFillTx/>
              <a:latin typeface="Roboto"/>
              <a:ea typeface="Roboto"/>
            </a:endParaRPr>
          </a:p>
        </p:txBody>
      </p:sp>
      <p:sp>
        <p:nvSpPr>
          <p:cNvPr id="6" name="TextBox 5">
            <a:extLst>
              <a:ext uri="{FF2B5EF4-FFF2-40B4-BE49-F238E27FC236}">
                <a16:creationId xmlns:a16="http://schemas.microsoft.com/office/drawing/2014/main" id="{06A4C6DD-68C5-4DAE-BD03-AC364C0B6C71}"/>
              </a:ext>
            </a:extLst>
          </p:cNvPr>
          <p:cNvSpPr txBox="1"/>
          <p:nvPr/>
        </p:nvSpPr>
        <p:spPr>
          <a:xfrm>
            <a:off x="5768759" y="2037934"/>
            <a:ext cx="4838328" cy="203132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Principles of </a:t>
            </a:r>
            <a:r>
              <a:rPr lang="en-AU">
                <a:solidFill>
                  <a:srgbClr val="5A5A5A"/>
                </a:solidFill>
                <a:latin typeface="Roboto"/>
              </a:rPr>
              <a:t>self-sufficiency</a:t>
            </a:r>
            <a:r>
              <a:rPr kumimoji="0" lang="en-AU" sz="1800" b="0" i="0" u="none" strike="noStrike" kern="1200" cap="none" spc="0" normalizeH="0" baseline="0" noProof="0">
                <a:ln>
                  <a:noFill/>
                </a:ln>
                <a:solidFill>
                  <a:srgbClr val="5A5A5A"/>
                </a:solidFill>
                <a:effectLst/>
                <a:uLnTx/>
                <a:uFillTx/>
                <a:latin typeface="Roboto"/>
                <a:ea typeface="+mn-ea"/>
                <a:cs typeface="+mn-cs"/>
              </a:rPr>
              <a:t> remain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A5A5A"/>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Minimum Standards required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Current Capacities through USAR classification process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a:ln>
                <a:noFill/>
              </a:ln>
              <a:solidFill>
                <a:srgbClr val="5A5A5A"/>
              </a:solidFill>
              <a:effectLst/>
              <a:uLnTx/>
              <a:uFillTx/>
              <a:latin typeface="Robot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Additional Capacities, yet to be determined</a:t>
            </a:r>
          </a:p>
        </p:txBody>
      </p:sp>
    </p:spTree>
    <p:extLst>
      <p:ext uri="{BB962C8B-B14F-4D97-AF65-F5344CB8AC3E}">
        <p14:creationId xmlns:p14="http://schemas.microsoft.com/office/powerpoint/2010/main" val="1420038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Implementation</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p:txBody>
          <a:bodyPr/>
          <a:lstStyle/>
          <a:p>
            <a:r>
              <a:rPr lang="en-US"/>
              <a:t>Current Thinking</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sp>
        <p:nvSpPr>
          <p:cNvPr id="2" name="TextBox 1">
            <a:extLst>
              <a:ext uri="{FF2B5EF4-FFF2-40B4-BE49-F238E27FC236}">
                <a16:creationId xmlns:a16="http://schemas.microsoft.com/office/drawing/2014/main" id="{E0956518-2414-45D5-ACD1-D6BAC226A423}"/>
              </a:ext>
            </a:extLst>
          </p:cNvPr>
          <p:cNvSpPr txBox="1"/>
          <p:nvPr/>
        </p:nvSpPr>
        <p:spPr>
          <a:xfrm>
            <a:off x="695400" y="1876996"/>
            <a:ext cx="6422993" cy="4801314"/>
          </a:xfrm>
          <a:prstGeom prst="rect">
            <a:avLst/>
          </a:prstGeom>
          <a:noFill/>
        </p:spPr>
        <p:txBody>
          <a:bodyPr wrap="square" lIns="91440" tIns="45720" rIns="91440" bIns="45720" rtlCol="0" anchor="t">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Endorsement from ISG when concept finalised</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a:ln>
                  <a:noFill/>
                </a:ln>
                <a:solidFill>
                  <a:srgbClr val="5A5A5A"/>
                </a:solidFill>
                <a:effectLst/>
                <a:uLnTx/>
                <a:uFillTx/>
                <a:latin typeface="Roboto"/>
                <a:ea typeface="+mn-ea"/>
                <a:cs typeface="+mn-cs"/>
              </a:rPr>
              <a:t>Stage One </a:t>
            </a:r>
            <a:r>
              <a:rPr kumimoji="0" lang="en-AU" sz="1800" b="0" i="0" u="none" strike="noStrike" kern="1200" cap="none" spc="0" normalizeH="0" baseline="0" noProof="0">
                <a:ln>
                  <a:noFill/>
                </a:ln>
                <a:solidFill>
                  <a:srgbClr val="5A5A5A"/>
                </a:solidFill>
                <a:effectLst/>
                <a:uLnTx/>
                <a:uFillTx/>
                <a:latin typeface="Roboto"/>
                <a:ea typeface="+mn-ea"/>
                <a:cs typeface="+mn-cs"/>
              </a:rPr>
              <a:t>– Registration of Modular Capabilities (VOSOCC)</a:t>
            </a:r>
          </a:p>
          <a:p>
            <a:pPr marL="800100" marR="0" lvl="1" indent="-342900" defTabSz="914400" rtl="0" eaLnBrk="1" fontAlgn="auto" latinLnBrk="0" hangingPunct="1">
              <a:lnSpc>
                <a:spcPct val="100000"/>
              </a:lnSpc>
              <a:spcBef>
                <a:spcPts val="0"/>
              </a:spcBef>
              <a:spcAft>
                <a:spcPts val="0"/>
              </a:spcAft>
              <a:buClrTx/>
              <a:buSzTx/>
              <a:buFont typeface="+mj-lt"/>
              <a:buAutoNum type="arabicPeriod"/>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Each team opts in or out by registering the modular capacities they are prepared to deploy on a </a:t>
            </a:r>
            <a:r>
              <a:rPr kumimoji="0" lang="en-AU" sz="1800" b="0" i="0" u="none" strike="noStrike" kern="1200" cap="none" spc="0" normalizeH="0" baseline="0" noProof="0" err="1">
                <a:ln>
                  <a:noFill/>
                </a:ln>
                <a:solidFill>
                  <a:srgbClr val="5A5A5A"/>
                </a:solidFill>
                <a:effectLst/>
                <a:uLnTx/>
                <a:uFillTx/>
                <a:latin typeface="Roboto"/>
                <a:ea typeface="+mn-ea"/>
                <a:cs typeface="+mn-cs"/>
              </a:rPr>
              <a:t>FlexR</a:t>
            </a:r>
            <a:r>
              <a:rPr kumimoji="0" lang="en-AU" sz="1800" b="0" i="0" u="none" strike="noStrike" kern="1200" cap="none" spc="0" normalizeH="0" baseline="0" noProof="0">
                <a:ln>
                  <a:noFill/>
                </a:ln>
                <a:solidFill>
                  <a:srgbClr val="5A5A5A"/>
                </a:solidFill>
                <a:effectLst/>
                <a:uLnTx/>
                <a:uFillTx/>
                <a:latin typeface="Roboto"/>
                <a:ea typeface="+mn-ea"/>
                <a:cs typeface="+mn-cs"/>
              </a:rPr>
              <a:t> basis</a:t>
            </a:r>
          </a:p>
          <a:p>
            <a:pPr marL="800100" marR="0" lvl="1" indent="-342900" defTabSz="914400" rtl="0" eaLnBrk="1" fontAlgn="auto" latinLnBrk="0" hangingPunct="1">
              <a:lnSpc>
                <a:spcPct val="100000"/>
              </a:lnSpc>
              <a:spcBef>
                <a:spcPts val="0"/>
              </a:spcBef>
              <a:spcAft>
                <a:spcPts val="0"/>
              </a:spcAft>
              <a:buClrTx/>
              <a:buSzTx/>
              <a:buFont typeface="+mj-lt"/>
              <a:buAutoNum type="arabicPeriod"/>
              <a:tabLst/>
              <a:defRPr/>
            </a:pPr>
            <a:r>
              <a:rPr kumimoji="0" lang="en-AU" sz="1800" b="1" i="0" u="none" strike="noStrike" kern="1200" cap="none" spc="0" normalizeH="0" baseline="0" noProof="0">
                <a:ln>
                  <a:noFill/>
                </a:ln>
                <a:solidFill>
                  <a:srgbClr val="5A5A5A"/>
                </a:solidFill>
                <a:effectLst/>
                <a:uLnTx/>
                <a:uFillTx/>
                <a:latin typeface="Roboto"/>
                <a:ea typeface="+mn-ea"/>
                <a:cs typeface="+mn-cs"/>
              </a:rPr>
              <a:t>Interim</a:t>
            </a:r>
            <a:r>
              <a:rPr kumimoji="0" lang="en-AU" sz="1800" b="0" i="0" u="none" strike="noStrike" kern="1200" cap="none" spc="0" normalizeH="0" baseline="0" noProof="0">
                <a:ln>
                  <a:noFill/>
                </a:ln>
                <a:solidFill>
                  <a:srgbClr val="5A5A5A"/>
                </a:solidFill>
                <a:effectLst/>
                <a:uLnTx/>
                <a:uFillTx/>
                <a:latin typeface="Roboto"/>
                <a:ea typeface="+mn-ea"/>
                <a:cs typeface="+mn-cs"/>
              </a:rPr>
              <a:t> additional capacities registration. Each team opts in or out by registering additional capacities they are prepared to deploy on a </a:t>
            </a:r>
            <a:r>
              <a:rPr kumimoji="0" lang="en-AU" sz="1800" b="0" i="0" u="none" strike="noStrike" kern="1200" cap="none" spc="0" normalizeH="0" baseline="0" noProof="0" err="1">
                <a:ln>
                  <a:noFill/>
                </a:ln>
                <a:solidFill>
                  <a:srgbClr val="5A5A5A"/>
                </a:solidFill>
                <a:effectLst/>
                <a:uLnTx/>
                <a:uFillTx/>
                <a:latin typeface="Roboto"/>
                <a:ea typeface="+mn-ea"/>
                <a:cs typeface="+mn-cs"/>
              </a:rPr>
              <a:t>FlexR</a:t>
            </a:r>
            <a:r>
              <a:rPr kumimoji="0" lang="en-AU" sz="1800" b="0" i="0" u="none" strike="noStrike" kern="1200" cap="none" spc="0" normalizeH="0" baseline="0" noProof="0">
                <a:ln>
                  <a:noFill/>
                </a:ln>
                <a:solidFill>
                  <a:srgbClr val="5A5A5A"/>
                </a:solidFill>
                <a:effectLst/>
                <a:uLnTx/>
                <a:uFillTx/>
                <a:latin typeface="Roboto"/>
                <a:ea typeface="+mn-ea"/>
                <a:cs typeface="+mn-cs"/>
              </a:rPr>
              <a:t> basis. This is to assist INSARAG Secretariat manage requests until additional capacities under INSARAG banner are formalised.</a:t>
            </a:r>
          </a:p>
          <a:p>
            <a:pPr marL="800100" marR="0" lvl="1" indent="-342900" defTabSz="914400" rtl="0" eaLnBrk="1" fontAlgn="auto" latinLnBrk="0" hangingPunct="1">
              <a:lnSpc>
                <a:spcPct val="100000"/>
              </a:lnSpc>
              <a:spcBef>
                <a:spcPts val="0"/>
              </a:spcBef>
              <a:spcAft>
                <a:spcPts val="0"/>
              </a:spcAft>
              <a:buClrTx/>
              <a:buSzTx/>
              <a:buFont typeface="+mj-lt"/>
              <a:buAutoNum type="arabicPeriod"/>
              <a:tabLst/>
              <a:defRPr/>
            </a:pPr>
            <a:endParaRPr kumimoji="0" lang="en-AU" sz="1800" b="0" i="0" u="none" strike="noStrike" kern="1200" cap="none" spc="0" normalizeH="0" baseline="0" noProof="0">
              <a:ln>
                <a:noFill/>
              </a:ln>
              <a:solidFill>
                <a:srgbClr val="5A5A5A"/>
              </a:solidFill>
              <a:effectLst/>
              <a:uLnTx/>
              <a:uFillTx/>
              <a:latin typeface="Roboto"/>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1" i="0" u="none" strike="noStrike" kern="1200" cap="none" spc="0" normalizeH="0" baseline="0" noProof="0">
                <a:ln>
                  <a:noFill/>
                </a:ln>
                <a:solidFill>
                  <a:srgbClr val="5A5A5A"/>
                </a:solidFill>
                <a:effectLst/>
                <a:uLnTx/>
                <a:uFillTx/>
                <a:latin typeface="Roboto"/>
                <a:ea typeface="+mn-ea"/>
                <a:cs typeface="+mn-cs"/>
              </a:rPr>
              <a:t>Stage Two </a:t>
            </a:r>
            <a:r>
              <a:rPr kumimoji="0" lang="en-AU" sz="1800" b="0" i="0" u="none" strike="noStrike" kern="1200" cap="none" spc="0" normalizeH="0" baseline="0" noProof="0">
                <a:ln>
                  <a:noFill/>
                </a:ln>
                <a:solidFill>
                  <a:srgbClr val="5A5A5A"/>
                </a:solidFill>
                <a:effectLst/>
                <a:uLnTx/>
                <a:uFillTx/>
                <a:latin typeface="Roboto"/>
                <a:ea typeface="+mn-ea"/>
                <a:cs typeface="+mn-cs"/>
              </a:rPr>
              <a:t>- Additional capacities INSARAG identifies and agrees to adopt are prioritised for further formal development (standards, guidelines, etc)</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5A5A5A"/>
              </a:solidFill>
              <a:effectLst/>
              <a:uLnTx/>
              <a:uFillTx/>
              <a:latin typeface="Roboto"/>
              <a:ea typeface="+mn-ea"/>
              <a:cs typeface="+mn-cs"/>
            </a:endParaRPr>
          </a:p>
        </p:txBody>
      </p:sp>
    </p:spTree>
    <p:extLst>
      <p:ext uri="{BB962C8B-B14F-4D97-AF65-F5344CB8AC3E}">
        <p14:creationId xmlns:p14="http://schemas.microsoft.com/office/powerpoint/2010/main" val="3695285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Issues still for resolving</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p:txBody>
          <a:bodyPr/>
          <a:lstStyle/>
          <a:p>
            <a:r>
              <a:rPr lang="en-US"/>
              <a:t>Working Group Tasks</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sp>
        <p:nvSpPr>
          <p:cNvPr id="5" name="TextBox 4">
            <a:extLst>
              <a:ext uri="{FF2B5EF4-FFF2-40B4-BE49-F238E27FC236}">
                <a16:creationId xmlns:a16="http://schemas.microsoft.com/office/drawing/2014/main" id="{66BFA56B-DAC8-49A8-BB1D-84ED092B9C3F}"/>
              </a:ext>
            </a:extLst>
          </p:cNvPr>
          <p:cNvSpPr txBox="1"/>
          <p:nvPr/>
        </p:nvSpPr>
        <p:spPr>
          <a:xfrm>
            <a:off x="609600" y="1916832"/>
            <a:ext cx="6469541" cy="3693319"/>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Working through EU issues of coordination and overlap</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Any integration actions required for Damage Assessment and Cultural Heritage Flexible Response Working Groups</a:t>
            </a:r>
            <a:endParaRPr lang="en-AU" sz="1800" b="0" i="0" u="none" strike="noStrike" kern="1200" cap="none" spc="0" normalizeH="0" baseline="0" noProof="0">
              <a:ln>
                <a:noFill/>
              </a:ln>
              <a:solidFill>
                <a:srgbClr val="5A5A5A"/>
              </a:solidFill>
              <a:effectLst/>
              <a:uLnTx/>
              <a:uFillTx/>
              <a:latin typeface="Roboto"/>
              <a:ea typeface="Roboto"/>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Further development of Description of Individual Capacities in Concept Paper</a:t>
            </a:r>
            <a:endParaRPr lang="en-AU" sz="1800" b="0" i="0" u="none" strike="noStrike" kern="1200" cap="none" spc="0" normalizeH="0" baseline="0" noProof="0">
              <a:ln>
                <a:noFill/>
              </a:ln>
              <a:solidFill>
                <a:srgbClr val="5A5A5A"/>
              </a:solidFill>
              <a:effectLst/>
              <a:uLnTx/>
              <a:uFillTx/>
              <a:latin typeface="Roboto"/>
              <a:ea typeface="Roboto"/>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Global mapping exercise of additional capacities within teams (e.g</a:t>
            </a:r>
            <a:r>
              <a:rPr lang="en-AU">
                <a:solidFill>
                  <a:srgbClr val="5A5A5A"/>
                </a:solidFill>
                <a:latin typeface="Roboto"/>
              </a:rPr>
              <a:t>.,</a:t>
            </a:r>
            <a:r>
              <a:rPr kumimoji="0" lang="en-AU" sz="1800" b="0" i="0" u="none" strike="noStrike" kern="1200" cap="none" spc="0" normalizeH="0" baseline="0" noProof="0">
                <a:ln>
                  <a:noFill/>
                </a:ln>
                <a:solidFill>
                  <a:srgbClr val="5A5A5A"/>
                </a:solidFill>
                <a:effectLst/>
                <a:uLnTx/>
                <a:uFillTx/>
                <a:latin typeface="Roboto"/>
                <a:ea typeface="+mn-ea"/>
                <a:cs typeface="+mn-cs"/>
              </a:rPr>
              <a:t> DACC, flood, water purification, etc)</a:t>
            </a:r>
            <a:endParaRPr lang="en-AU" sz="1800" b="0" i="0" u="none" strike="noStrike" kern="1200" cap="none" spc="0" normalizeH="0" baseline="0" noProof="0">
              <a:ln>
                <a:noFill/>
              </a:ln>
              <a:solidFill>
                <a:srgbClr val="5A5A5A"/>
              </a:solidFill>
              <a:effectLst/>
              <a:uLnTx/>
              <a:uFillTx/>
              <a:latin typeface="Roboto"/>
              <a:ea typeface="Roboto"/>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Determination of prioritisation list for additional capacities if endorsed by INSARAG</a:t>
            </a:r>
            <a:endParaRPr lang="en-AU" sz="1800" b="0" i="0" u="none" strike="noStrike" kern="1200" cap="none" spc="0" normalizeH="0" baseline="0" noProof="0">
              <a:ln>
                <a:noFill/>
              </a:ln>
              <a:solidFill>
                <a:srgbClr val="5A5A5A"/>
              </a:solidFill>
              <a:effectLst/>
              <a:uLnTx/>
              <a:uFillTx/>
              <a:latin typeface="Roboto"/>
              <a:ea typeface="Roboto"/>
            </a:endParaRP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AU" sz="1800" b="0" i="0" u="none" strike="noStrike" kern="1200" cap="none" spc="0" normalizeH="0" baseline="0" noProof="0">
                <a:ln>
                  <a:noFill/>
                </a:ln>
                <a:solidFill>
                  <a:srgbClr val="5A5A5A"/>
                </a:solidFill>
                <a:effectLst/>
                <a:uLnTx/>
                <a:uFillTx/>
                <a:latin typeface="Roboto"/>
                <a:ea typeface="+mn-ea"/>
                <a:cs typeface="+mn-cs"/>
              </a:rPr>
              <a:t>Identifying any existing standards/guidelines in existence for adoption/adaption</a:t>
            </a:r>
            <a:endParaRPr lang="en-AU" sz="1800" b="0" i="0" u="none" strike="noStrike" kern="1200" cap="none" spc="0" normalizeH="0" baseline="0" noProof="0">
              <a:ln>
                <a:noFill/>
              </a:ln>
              <a:solidFill>
                <a:srgbClr val="5A5A5A"/>
              </a:solidFill>
              <a:effectLst/>
              <a:uLnTx/>
              <a:uFillTx/>
              <a:latin typeface="Roboto"/>
              <a:ea typeface="Roboto"/>
            </a:endParaRPr>
          </a:p>
          <a:p>
            <a:pPr marL="800100" lvl="1" indent="-342900">
              <a:buFont typeface="+mj-lt"/>
              <a:buAutoNum type="alphaLcParenR"/>
              <a:defRPr/>
            </a:pPr>
            <a:r>
              <a:rPr kumimoji="0" lang="en-AU" sz="1800" b="0" i="0" u="none" strike="noStrike" kern="1200" cap="none" spc="0" normalizeH="0" baseline="0" noProof="0">
                <a:ln>
                  <a:noFill/>
                </a:ln>
                <a:solidFill>
                  <a:srgbClr val="5A5A5A"/>
                </a:solidFill>
                <a:effectLst/>
                <a:uLnTx/>
                <a:uFillTx/>
                <a:latin typeface="Roboto"/>
                <a:ea typeface="+mn-ea"/>
                <a:cs typeface="+mn-cs"/>
              </a:rPr>
              <a:t>Definition of the process of verification of respect of standard for the new capacities</a:t>
            </a:r>
            <a:r>
              <a:rPr lang="en-AU">
                <a:solidFill>
                  <a:srgbClr val="5A5A5A"/>
                </a:solidFill>
                <a:latin typeface="Roboto"/>
              </a:rPr>
              <a:t>   </a:t>
            </a:r>
            <a:endParaRPr lang="en-AU" sz="1800" b="0" i="0" u="none" strike="noStrike" kern="1200" cap="none" spc="0" normalizeH="0" baseline="0" noProof="0">
              <a:ln>
                <a:noFill/>
              </a:ln>
              <a:solidFill>
                <a:srgbClr val="5A5A5A"/>
              </a:solidFill>
              <a:effectLst/>
              <a:uLnTx/>
              <a:uFillTx/>
              <a:latin typeface="Roboto"/>
              <a:ea typeface="Roboto"/>
            </a:endParaRPr>
          </a:p>
        </p:txBody>
      </p:sp>
    </p:spTree>
    <p:extLst>
      <p:ext uri="{BB962C8B-B14F-4D97-AF65-F5344CB8AC3E}">
        <p14:creationId xmlns:p14="http://schemas.microsoft.com/office/powerpoint/2010/main" val="3848065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E7C999-C0BC-4808-8819-0850B92620AF}"/>
              </a:ext>
            </a:extLst>
          </p:cNvPr>
          <p:cNvSpPr>
            <a:spLocks noGrp="1"/>
          </p:cNvSpPr>
          <p:nvPr>
            <p:ph type="body" sz="quarter" idx="21"/>
          </p:nvPr>
        </p:nvSpPr>
        <p:spPr/>
        <p:txBody>
          <a:bodyPr/>
          <a:lstStyle/>
          <a:p>
            <a:r>
              <a:rPr lang="en-US"/>
              <a:t>2</a:t>
            </a:r>
          </a:p>
        </p:txBody>
      </p:sp>
      <p:sp>
        <p:nvSpPr>
          <p:cNvPr id="5" name="Text Placeholder 4">
            <a:extLst>
              <a:ext uri="{FF2B5EF4-FFF2-40B4-BE49-F238E27FC236}">
                <a16:creationId xmlns:a16="http://schemas.microsoft.com/office/drawing/2014/main" id="{5CC14D59-0D45-4959-BA81-D7EF155B8736}"/>
              </a:ext>
            </a:extLst>
          </p:cNvPr>
          <p:cNvSpPr>
            <a:spLocks noGrp="1"/>
          </p:cNvSpPr>
          <p:nvPr>
            <p:ph type="body" sz="quarter" idx="22"/>
          </p:nvPr>
        </p:nvSpPr>
        <p:spPr/>
        <p:txBody>
          <a:bodyPr/>
          <a:lstStyle/>
          <a:p>
            <a:r>
              <a:rPr lang="en-US"/>
              <a:t>Culture and Heritage</a:t>
            </a:r>
          </a:p>
          <a:p>
            <a:endParaRPr lang="en-US"/>
          </a:p>
        </p:txBody>
      </p:sp>
      <p:sp>
        <p:nvSpPr>
          <p:cNvPr id="2" name="TextBox 1">
            <a:extLst>
              <a:ext uri="{FF2B5EF4-FFF2-40B4-BE49-F238E27FC236}">
                <a16:creationId xmlns:a16="http://schemas.microsoft.com/office/drawing/2014/main" id="{229D5091-6600-9EB8-1E12-730CE23778C0}"/>
              </a:ext>
            </a:extLst>
          </p:cNvPr>
          <p:cNvSpPr txBox="1"/>
          <p:nvPr/>
        </p:nvSpPr>
        <p:spPr>
          <a:xfrm>
            <a:off x="5470167" y="3255264"/>
            <a:ext cx="5472608"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oboto"/>
                <a:ea typeface="+mn-ea"/>
                <a:cs typeface="+mn-cs"/>
              </a:rPr>
              <a:t>Co-Chairs Aparna Tandon </a:t>
            </a:r>
            <a:r>
              <a:rPr kumimoji="0" lang="en-US" sz="2000" b="0" i="0" u="none" strike="noStrike" kern="1200" cap="none" spc="0" normalizeH="0" baseline="0" noProof="0">
                <a:ln>
                  <a:noFill/>
                </a:ln>
                <a:solidFill>
                  <a:srgbClr val="FFFFFF"/>
                </a:solidFill>
                <a:effectLst/>
                <a:uLnTx/>
                <a:uFillTx/>
                <a:latin typeface="Roboto"/>
                <a:ea typeface="+mn-ea"/>
                <a:cs typeface="+mn-cs"/>
              </a:rPr>
              <a:t>and</a:t>
            </a:r>
            <a:r>
              <a:rPr kumimoji="0" lang="en-US" sz="1800" b="0" i="0" u="none" strike="noStrike" kern="1200" cap="none" spc="0" normalizeH="0" baseline="0" noProof="0">
                <a:ln>
                  <a:noFill/>
                </a:ln>
                <a:solidFill>
                  <a:srgbClr val="FFFFFF"/>
                </a:solidFill>
                <a:effectLst/>
                <a:uLnTx/>
                <a:uFillTx/>
                <a:latin typeface="Roboto"/>
                <a:ea typeface="+mn-ea"/>
                <a:cs typeface="+mn-cs"/>
              </a:rPr>
              <a:t> Jing Wang</a:t>
            </a:r>
          </a:p>
        </p:txBody>
      </p:sp>
    </p:spTree>
    <p:extLst>
      <p:ext uri="{BB962C8B-B14F-4D97-AF65-F5344CB8AC3E}">
        <p14:creationId xmlns:p14="http://schemas.microsoft.com/office/powerpoint/2010/main" val="3895470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a:xfrm>
            <a:off x="623392" y="257241"/>
            <a:ext cx="10274910" cy="1296144"/>
          </a:xfrm>
        </p:spPr>
        <p:txBody>
          <a:bodyPr/>
          <a:lstStyle/>
          <a:p>
            <a:r>
              <a:rPr lang="en-US" sz="2800"/>
              <a:t>AGENDA – Part 1: Opening, Technical and Operational Updates</a:t>
            </a:r>
            <a:br>
              <a:rPr lang="en-US" sz="2800">
                <a:highlight>
                  <a:srgbClr val="FFFF00"/>
                </a:highlight>
              </a:rPr>
            </a:br>
            <a:endParaRPr lang="en-US" sz="2800">
              <a:highlight>
                <a:srgbClr val="FFFF00"/>
              </a:highlight>
            </a:endParaRPr>
          </a:p>
        </p:txBody>
      </p:sp>
      <p:graphicFrame>
        <p:nvGraphicFramePr>
          <p:cNvPr id="6" name="Table 6">
            <a:extLst>
              <a:ext uri="{FF2B5EF4-FFF2-40B4-BE49-F238E27FC236}">
                <a16:creationId xmlns:a16="http://schemas.microsoft.com/office/drawing/2014/main" id="{D309B281-99B6-4A18-84C7-1106A2B52C46}"/>
              </a:ext>
            </a:extLst>
          </p:cNvPr>
          <p:cNvGraphicFramePr>
            <a:graphicFrameLocks noGrp="1"/>
          </p:cNvGraphicFramePr>
          <p:nvPr>
            <p:extLst>
              <p:ext uri="{D42A27DB-BD31-4B8C-83A1-F6EECF244321}">
                <p14:modId xmlns:p14="http://schemas.microsoft.com/office/powerpoint/2010/main" val="4137054992"/>
              </p:ext>
            </p:extLst>
          </p:nvPr>
        </p:nvGraphicFramePr>
        <p:xfrm>
          <a:off x="623392" y="912702"/>
          <a:ext cx="10945215" cy="4748964"/>
        </p:xfrm>
        <a:graphic>
          <a:graphicData uri="http://schemas.openxmlformats.org/drawingml/2006/table">
            <a:tbl>
              <a:tblPr firstRow="1" bandRow="1">
                <a:tableStyleId>{5C22544A-7EE6-4342-B048-85BDC9FD1C3A}</a:tableStyleId>
              </a:tblPr>
              <a:tblGrid>
                <a:gridCol w="1375090">
                  <a:extLst>
                    <a:ext uri="{9D8B030D-6E8A-4147-A177-3AD203B41FA5}">
                      <a16:colId xmlns:a16="http://schemas.microsoft.com/office/drawing/2014/main" val="2717054197"/>
                    </a:ext>
                  </a:extLst>
                </a:gridCol>
                <a:gridCol w="1866508">
                  <a:extLst>
                    <a:ext uri="{9D8B030D-6E8A-4147-A177-3AD203B41FA5}">
                      <a16:colId xmlns:a16="http://schemas.microsoft.com/office/drawing/2014/main" val="3831271674"/>
                    </a:ext>
                  </a:extLst>
                </a:gridCol>
                <a:gridCol w="2130457">
                  <a:extLst>
                    <a:ext uri="{9D8B030D-6E8A-4147-A177-3AD203B41FA5}">
                      <a16:colId xmlns:a16="http://schemas.microsoft.com/office/drawing/2014/main" val="2164128878"/>
                    </a:ext>
                  </a:extLst>
                </a:gridCol>
                <a:gridCol w="5573160">
                  <a:extLst>
                    <a:ext uri="{9D8B030D-6E8A-4147-A177-3AD203B41FA5}">
                      <a16:colId xmlns:a16="http://schemas.microsoft.com/office/drawing/2014/main" val="794998538"/>
                    </a:ext>
                  </a:extLst>
                </a:gridCol>
              </a:tblGrid>
              <a:tr h="378042">
                <a:tc>
                  <a:txBody>
                    <a:bodyPr/>
                    <a:lstStyle/>
                    <a:p>
                      <a:pPr algn="ctr"/>
                      <a:r>
                        <a:rPr lang="en-US" sz="1600"/>
                        <a:t>Session</a:t>
                      </a:r>
                    </a:p>
                  </a:txBody>
                  <a:tcPr anchor="ctr"/>
                </a:tc>
                <a:tc>
                  <a:txBody>
                    <a:bodyPr/>
                    <a:lstStyle/>
                    <a:p>
                      <a:pPr algn="ctr"/>
                      <a:r>
                        <a:rPr lang="en-US" sz="1600"/>
                        <a:t>Time</a:t>
                      </a:r>
                    </a:p>
                  </a:txBody>
                  <a:tcPr anchor="ctr"/>
                </a:tc>
                <a:tc>
                  <a:txBody>
                    <a:bodyPr/>
                    <a:lstStyle/>
                    <a:p>
                      <a:pPr algn="ctr"/>
                      <a:r>
                        <a:rPr lang="en-US" sz="1600"/>
                        <a:t>Agenda Item</a:t>
                      </a:r>
                    </a:p>
                  </a:txBody>
                  <a:tcPr anchor="ctr"/>
                </a:tc>
                <a:tc>
                  <a:txBody>
                    <a:bodyPr/>
                    <a:lstStyle/>
                    <a:p>
                      <a:pPr algn="ctr"/>
                      <a:r>
                        <a:rPr lang="en-US" sz="1600"/>
                        <a:t>Speakers</a:t>
                      </a:r>
                    </a:p>
                  </a:txBody>
                  <a:tcPr anchor="ctr"/>
                </a:tc>
                <a:extLst>
                  <a:ext uri="{0D108BD9-81ED-4DB2-BD59-A6C34878D82A}">
                    <a16:rowId xmlns:a16="http://schemas.microsoft.com/office/drawing/2014/main" val="4098453345"/>
                  </a:ext>
                </a:extLst>
              </a:tr>
              <a:tr h="378042">
                <a:tc>
                  <a:txBody>
                    <a:bodyPr/>
                    <a:lstStyle/>
                    <a:p>
                      <a:pPr algn="ctr"/>
                      <a:r>
                        <a:rPr lang="en-US" sz="1600"/>
                        <a:t>Session 3</a:t>
                      </a:r>
                    </a:p>
                  </a:txBody>
                  <a:tcPr anchor="ctr"/>
                </a:tc>
                <a:tc>
                  <a:txBody>
                    <a:bodyPr/>
                    <a:lstStyle/>
                    <a:p>
                      <a:pPr algn="ctr"/>
                      <a:r>
                        <a:rPr lang="en-US" sz="1600"/>
                        <a:t>11:00 – 12:30</a:t>
                      </a:r>
                    </a:p>
                    <a:p>
                      <a:pPr algn="ctr"/>
                      <a:r>
                        <a:rPr lang="en-US" sz="1600"/>
                        <a:t>5 minutes each</a:t>
                      </a:r>
                    </a:p>
                  </a:txBody>
                  <a:tcPr anchor="ctr"/>
                </a:tc>
                <a:tc>
                  <a:txBody>
                    <a:bodyPr/>
                    <a:lstStyle/>
                    <a:p>
                      <a:pPr algn="ctr"/>
                      <a:r>
                        <a:rPr lang="en-US" sz="1600" b="1"/>
                        <a:t>Technical Working Group Workplans 2022 - Progress Updates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i="1" kern="1200" dirty="0">
                          <a:solidFill>
                            <a:schemeClr val="dk1"/>
                          </a:solidFill>
                          <a:effectLst/>
                          <a:latin typeface="+mn-lt"/>
                          <a:ea typeface="+mn-ea"/>
                          <a:cs typeface="+mn-cs"/>
                        </a:rPr>
                        <a:t>INSARAG </a:t>
                      </a:r>
                      <a:r>
                        <a:rPr lang="en-US" sz="1600" b="1" i="1" kern="1200" dirty="0">
                          <a:solidFill>
                            <a:schemeClr val="dk1"/>
                          </a:solidFill>
                          <a:effectLst/>
                          <a:latin typeface="+mn-lt"/>
                          <a:ea typeface="+mn-ea"/>
                          <a:cs typeface="+mn-cs"/>
                        </a:rPr>
                        <a:t>Working Group Co-Chairs/Chairs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dk1"/>
                          </a:solidFill>
                          <a:effectLst/>
                          <a:latin typeface="+mn-lt"/>
                          <a:ea typeface="+mn-ea"/>
                          <a:cs typeface="+mn-cs"/>
                        </a:rPr>
                        <a:t>Flexible Response: Mr. </a:t>
                      </a:r>
                      <a:r>
                        <a:rPr lang="en-US" sz="1600" b="1" i="0" kern="1200" dirty="0">
                          <a:solidFill>
                            <a:schemeClr val="dk1"/>
                          </a:solidFill>
                          <a:effectLst/>
                          <a:latin typeface="+mn-lt"/>
                          <a:ea typeface="+mn-ea"/>
                          <a:cs typeface="+mn-cs"/>
                        </a:rPr>
                        <a:t>Paolo Vaccari</a:t>
                      </a:r>
                      <a:r>
                        <a:rPr lang="en-US" sz="1600" b="0" i="0" kern="1200" dirty="0">
                          <a:solidFill>
                            <a:schemeClr val="dk1"/>
                          </a:solidFill>
                          <a:effectLst/>
                          <a:latin typeface="+mn-lt"/>
                          <a:ea typeface="+mn-ea"/>
                          <a:cs typeface="+mn-cs"/>
                        </a:rPr>
                        <a:t>, Mr. </a:t>
                      </a:r>
                      <a:r>
                        <a:rPr lang="en-US" sz="1600" b="1" i="0" kern="1200" dirty="0">
                          <a:solidFill>
                            <a:schemeClr val="dk1"/>
                          </a:solidFill>
                          <a:effectLst/>
                          <a:latin typeface="+mn-lt"/>
                          <a:ea typeface="+mn-ea"/>
                          <a:cs typeface="+mn-cs"/>
                        </a:rPr>
                        <a:t>Paul Baxter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dk1"/>
                          </a:solidFill>
                          <a:effectLst/>
                          <a:latin typeface="+mn-lt"/>
                          <a:ea typeface="+mn-ea"/>
                          <a:cs typeface="+mn-cs"/>
                        </a:rPr>
                        <a:t>Transitional Guidelines Review: </a:t>
                      </a:r>
                      <a:r>
                        <a:rPr lang="en-US" sz="1600" b="1" i="0" kern="1200" dirty="0">
                          <a:solidFill>
                            <a:schemeClr val="dk1"/>
                          </a:solidFill>
                          <a:effectLst/>
                          <a:latin typeface="+mn-lt"/>
                          <a:ea typeface="+mn-ea"/>
                          <a:cs typeface="+mn-cs"/>
                        </a:rPr>
                        <a:t>Martin Evers</a:t>
                      </a:r>
                      <a:r>
                        <a:rPr lang="en-US" sz="1600" b="0" i="0" kern="1200" dirty="0">
                          <a:solidFill>
                            <a:schemeClr val="dk1"/>
                          </a:solidFill>
                          <a:effectLst/>
                          <a:latin typeface="+mn-lt"/>
                          <a:ea typeface="+mn-ea"/>
                          <a:cs typeface="+mn-cs"/>
                        </a:rPr>
                        <a:t>, Mr. </a:t>
                      </a:r>
                      <a:r>
                        <a:rPr lang="en-US" sz="1600" b="1" i="0" kern="1200" dirty="0">
                          <a:solidFill>
                            <a:schemeClr val="dk1"/>
                          </a:solidFill>
                          <a:effectLst/>
                          <a:latin typeface="+mn-lt"/>
                          <a:ea typeface="+mn-ea"/>
                          <a:cs typeface="+mn-cs"/>
                        </a:rPr>
                        <a:t>David Lewis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dk1"/>
                          </a:solidFill>
                          <a:effectLst/>
                          <a:latin typeface="+mn-lt"/>
                          <a:ea typeface="+mn-ea"/>
                          <a:cs typeface="+mn-cs"/>
                        </a:rPr>
                        <a:t>IEC/R Review: Ms. </a:t>
                      </a:r>
                      <a:r>
                        <a:rPr lang="en-US" sz="1600" b="1" i="0" kern="1200" dirty="0">
                          <a:solidFill>
                            <a:schemeClr val="dk1"/>
                          </a:solidFill>
                          <a:effectLst/>
                          <a:latin typeface="+mn-lt"/>
                          <a:ea typeface="+mn-ea"/>
                          <a:cs typeface="+mn-cs"/>
                        </a:rPr>
                        <a:t>Annika Coll</a:t>
                      </a:r>
                      <a:r>
                        <a:rPr lang="en-US" sz="1600" b="0" i="0" kern="1200" dirty="0">
                          <a:solidFill>
                            <a:schemeClr val="dk1"/>
                          </a:solidFill>
                          <a:effectLst/>
                          <a:latin typeface="+mn-lt"/>
                          <a:ea typeface="+mn-ea"/>
                          <a:cs typeface="+mn-cs"/>
                        </a:rPr>
                        <a:t>, Mr. </a:t>
                      </a:r>
                      <a:r>
                        <a:rPr lang="en-US" sz="1600" b="1" i="0" kern="1200" dirty="0">
                          <a:solidFill>
                            <a:schemeClr val="dk1"/>
                          </a:solidFill>
                          <a:effectLst/>
                          <a:latin typeface="+mn-lt"/>
                          <a:ea typeface="+mn-ea"/>
                          <a:cs typeface="+mn-cs"/>
                        </a:rPr>
                        <a:t>Dewey Perks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dk1"/>
                          </a:solidFill>
                          <a:effectLst/>
                          <a:latin typeface="+mn-lt"/>
                          <a:ea typeface="+mn-ea"/>
                          <a:cs typeface="+mn-cs"/>
                        </a:rPr>
                        <a:t>Information Management: Mr. Peter Wolff, Mr. </a:t>
                      </a:r>
                      <a:r>
                        <a:rPr lang="en-US" sz="1600" b="1" i="0" kern="1200" dirty="0">
                          <a:solidFill>
                            <a:schemeClr val="dk1"/>
                          </a:solidFill>
                          <a:effectLst/>
                          <a:latin typeface="+mn-lt"/>
                          <a:ea typeface="+mn-ea"/>
                          <a:cs typeface="+mn-cs"/>
                        </a:rPr>
                        <a:t>Jeff Maunder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i="0" kern="1200" dirty="0">
                        <a:solidFill>
                          <a:schemeClr val="dk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dk1"/>
                          </a:solidFill>
                          <a:effectLst/>
                          <a:latin typeface="+mn-lt"/>
                          <a:ea typeface="+mn-ea"/>
                          <a:cs typeface="+mn-cs"/>
                        </a:rPr>
                        <a:t>Light Team: Mr. </a:t>
                      </a:r>
                      <a:r>
                        <a:rPr lang="en-US" sz="1600" b="1" i="0" kern="1200" dirty="0">
                          <a:solidFill>
                            <a:schemeClr val="dk1"/>
                          </a:solidFill>
                          <a:effectLst/>
                          <a:latin typeface="+mn-lt"/>
                          <a:ea typeface="+mn-ea"/>
                          <a:cs typeface="+mn-cs"/>
                        </a:rPr>
                        <a:t>Brad Commens</a:t>
                      </a:r>
                      <a:r>
                        <a:rPr lang="en-US" sz="1600" b="0" i="0" kern="1200" dirty="0">
                          <a:solidFill>
                            <a:schemeClr val="dk1"/>
                          </a:solidFill>
                          <a:effectLst/>
                          <a:latin typeface="+mn-lt"/>
                          <a:ea typeface="+mn-ea"/>
                          <a:cs typeface="+mn-cs"/>
                        </a:rPr>
                        <a:t>, Mr. </a:t>
                      </a:r>
                      <a:r>
                        <a:rPr lang="en-US" sz="1600" b="1" i="0" kern="1200" dirty="0">
                          <a:solidFill>
                            <a:schemeClr val="dk1"/>
                          </a:solidFill>
                          <a:effectLst/>
                          <a:latin typeface="+mn-lt"/>
                          <a:ea typeface="+mn-ea"/>
                          <a:cs typeface="+mn-cs"/>
                        </a:rPr>
                        <a:t>Rob Davis</a:t>
                      </a:r>
                      <a:r>
                        <a:rPr lang="en-US" sz="1600" b="0" i="0" kern="1200" dirty="0">
                          <a:solidFill>
                            <a:schemeClr val="dk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dk1"/>
                          </a:solidFill>
                          <a:effectLst/>
                          <a:latin typeface="+mn-lt"/>
                          <a:ea typeface="+mn-ea"/>
                          <a:cs typeface="+mn-cs"/>
                        </a:rPr>
                        <a:t>Medical: Mr. </a:t>
                      </a:r>
                      <a:r>
                        <a:rPr lang="en-US" sz="1600" b="1" i="0" kern="1200" dirty="0">
                          <a:solidFill>
                            <a:schemeClr val="dk1"/>
                          </a:solidFill>
                          <a:effectLst/>
                          <a:latin typeface="+mn-lt"/>
                          <a:ea typeface="+mn-ea"/>
                          <a:cs typeface="+mn-cs"/>
                        </a:rPr>
                        <a:t>Antony Macintyre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dk1"/>
                          </a:solidFill>
                          <a:effectLst/>
                          <a:latin typeface="+mn-lt"/>
                          <a:ea typeface="+mn-ea"/>
                          <a:cs typeface="+mn-cs"/>
                        </a:rPr>
                        <a:t>National Accreditation: Mr. </a:t>
                      </a:r>
                      <a:r>
                        <a:rPr lang="en-US" sz="1600" b="1" i="0" kern="1200" dirty="0">
                          <a:solidFill>
                            <a:schemeClr val="dk1"/>
                          </a:solidFill>
                          <a:effectLst/>
                          <a:latin typeface="+mn-lt"/>
                          <a:ea typeface="+mn-ea"/>
                          <a:cs typeface="+mn-cs"/>
                        </a:rPr>
                        <a:t>Sebastian </a:t>
                      </a:r>
                      <a:r>
                        <a:rPr lang="en-US" sz="1600" b="1" i="0" kern="1200" dirty="0" err="1">
                          <a:solidFill>
                            <a:schemeClr val="dk1"/>
                          </a:solidFill>
                          <a:effectLst/>
                          <a:latin typeface="+mn-lt"/>
                          <a:ea typeface="+mn-ea"/>
                          <a:cs typeface="+mn-cs"/>
                        </a:rPr>
                        <a:t>Mocarquer</a:t>
                      </a:r>
                      <a:r>
                        <a:rPr lang="en-US" sz="1600" b="0" i="0" kern="1200" dirty="0">
                          <a:solidFill>
                            <a:schemeClr val="dk1"/>
                          </a:solidFill>
                          <a:effectLst/>
                          <a:latin typeface="+mn-lt"/>
                          <a:ea typeface="+mn-ea"/>
                          <a:cs typeface="+mn-cs"/>
                        </a:rPr>
                        <a:t>, Ms. </a:t>
                      </a:r>
                      <a:r>
                        <a:rPr lang="en-US" sz="1600" b="1" i="0" kern="1200" dirty="0">
                          <a:solidFill>
                            <a:schemeClr val="dk1"/>
                          </a:solidFill>
                          <a:effectLst/>
                          <a:latin typeface="+mn-lt"/>
                          <a:ea typeface="+mn-ea"/>
                          <a:cs typeface="+mn-cs"/>
                        </a:rPr>
                        <a:t>Chen Hong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dk1"/>
                          </a:solidFill>
                          <a:effectLst/>
                          <a:latin typeface="+mn-lt"/>
                          <a:ea typeface="+mn-ea"/>
                          <a:cs typeface="+mn-cs"/>
                        </a:rPr>
                        <a:t>Training: Mr. </a:t>
                      </a:r>
                      <a:r>
                        <a:rPr lang="en-US" sz="1600" b="1" i="0" kern="1200" dirty="0">
                          <a:solidFill>
                            <a:schemeClr val="dk1"/>
                          </a:solidFill>
                          <a:effectLst/>
                          <a:latin typeface="+mn-lt"/>
                          <a:ea typeface="+mn-ea"/>
                          <a:cs typeface="+mn-cs"/>
                        </a:rPr>
                        <a:t>Dewey Perks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0" i="0" kern="1200" dirty="0">
                        <a:solidFill>
                          <a:schemeClr val="dk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dk1"/>
                          </a:solidFill>
                          <a:effectLst/>
                          <a:latin typeface="+mn-lt"/>
                          <a:ea typeface="+mn-ea"/>
                          <a:cs typeface="+mn-cs"/>
                        </a:rPr>
                        <a:t>Moderator: Mr. </a:t>
                      </a:r>
                      <a:r>
                        <a:rPr lang="en-US" sz="1600" b="1" i="0" kern="1200" dirty="0">
                          <a:solidFill>
                            <a:schemeClr val="dk1"/>
                          </a:solidFill>
                          <a:effectLst/>
                          <a:latin typeface="+mn-lt"/>
                          <a:ea typeface="+mn-ea"/>
                          <a:cs typeface="+mn-cs"/>
                        </a:rPr>
                        <a:t>Clement Kalonga</a:t>
                      </a:r>
                      <a:endParaRPr lang="en-US" sz="1600" b="1" i="1"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kern="1200" dirty="0">
                        <a:solidFill>
                          <a:schemeClr val="dk1"/>
                        </a:solidFill>
                        <a:effectLst/>
                        <a:highlight>
                          <a:srgbClr val="FFFF00"/>
                        </a:highlight>
                        <a:latin typeface="+mn-lt"/>
                        <a:ea typeface="+mn-ea"/>
                        <a:cs typeface="+mn-cs"/>
                      </a:endParaRPr>
                    </a:p>
                  </a:txBody>
                  <a:tcPr anchor="ctr"/>
                </a:tc>
                <a:extLst>
                  <a:ext uri="{0D108BD9-81ED-4DB2-BD59-A6C34878D82A}">
                    <a16:rowId xmlns:a16="http://schemas.microsoft.com/office/drawing/2014/main" val="955454639"/>
                  </a:ext>
                </a:extLst>
              </a:tr>
              <a:tr h="378042">
                <a:tc>
                  <a:txBody>
                    <a:bodyPr/>
                    <a:lstStyle/>
                    <a:p>
                      <a:pPr algn="ctr"/>
                      <a:r>
                        <a:rPr lang="en-US" sz="1600" b="1">
                          <a:solidFill>
                            <a:schemeClr val="bg1"/>
                          </a:solidFill>
                        </a:rPr>
                        <a:t>Lunch Break</a:t>
                      </a:r>
                    </a:p>
                  </a:txBody>
                  <a:tcPr anchor="ctr">
                    <a:solidFill>
                      <a:schemeClr val="tx1">
                        <a:lumMod val="60000"/>
                        <a:lumOff val="40000"/>
                      </a:schemeClr>
                    </a:solidFill>
                  </a:tcPr>
                </a:tc>
                <a:tc>
                  <a:txBody>
                    <a:bodyPr/>
                    <a:lstStyle/>
                    <a:p>
                      <a:pPr algn="ctr"/>
                      <a:r>
                        <a:rPr lang="en-US" sz="1600" b="1">
                          <a:solidFill>
                            <a:schemeClr val="bg1"/>
                          </a:solidFill>
                        </a:rPr>
                        <a:t>12:30 – 14:00</a:t>
                      </a:r>
                    </a:p>
                  </a:txBody>
                  <a:tcPr anchor="ctr">
                    <a:solidFill>
                      <a:schemeClr val="tx1">
                        <a:lumMod val="60000"/>
                        <a:lumOff val="40000"/>
                      </a:schemeClr>
                    </a:solidFill>
                  </a:tcPr>
                </a:tc>
                <a:tc>
                  <a:txBody>
                    <a:bodyPr/>
                    <a:lstStyle/>
                    <a:p>
                      <a:pPr algn="ctr"/>
                      <a:endParaRPr lang="en-US" sz="1600">
                        <a:solidFill>
                          <a:schemeClr val="bg1"/>
                        </a:solidFill>
                      </a:endParaRPr>
                    </a:p>
                  </a:txBody>
                  <a:tcPr anchor="ctr">
                    <a:solidFill>
                      <a:schemeClr val="tx1">
                        <a:lumMod val="60000"/>
                        <a:lumOff val="40000"/>
                      </a:schemeClr>
                    </a:solidFill>
                  </a:tcPr>
                </a:tc>
                <a:tc>
                  <a:txBody>
                    <a:bodyPr/>
                    <a:lstStyle/>
                    <a:p>
                      <a:pPr algn="ctr"/>
                      <a:endParaRPr lang="en-US" sz="1600" dirty="0">
                        <a:solidFill>
                          <a:schemeClr val="bg1"/>
                        </a:solidFill>
                      </a:endParaRPr>
                    </a:p>
                  </a:txBody>
                  <a:tcPr anchor="ctr">
                    <a:solidFill>
                      <a:schemeClr val="tx1">
                        <a:lumMod val="60000"/>
                        <a:lumOff val="40000"/>
                      </a:schemeClr>
                    </a:solidFill>
                  </a:tcPr>
                </a:tc>
                <a:extLst>
                  <a:ext uri="{0D108BD9-81ED-4DB2-BD59-A6C34878D82A}">
                    <a16:rowId xmlns:a16="http://schemas.microsoft.com/office/drawing/2014/main" val="1902435466"/>
                  </a:ext>
                </a:extLst>
              </a:tr>
            </a:tbl>
          </a:graphicData>
        </a:graphic>
      </p:graphicFrame>
    </p:spTree>
    <p:extLst>
      <p:ext uri="{BB962C8B-B14F-4D97-AF65-F5344CB8AC3E}">
        <p14:creationId xmlns:p14="http://schemas.microsoft.com/office/powerpoint/2010/main" val="34993476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sym typeface="+mn-ea"/>
              </a:rPr>
              <a:t>Cultural Heritage</a:t>
            </a:r>
            <a:endParaRPr lang="en-US"/>
          </a:p>
        </p:txBody>
      </p:sp>
      <p:sp>
        <p:nvSpPr>
          <p:cNvPr id="4" name="Text Placeholder 3"/>
          <p:cNvSpPr>
            <a:spLocks noGrp="1"/>
          </p:cNvSpPr>
          <p:nvPr>
            <p:ph type="body" sz="quarter" idx="11"/>
          </p:nvPr>
        </p:nvSpPr>
        <p:spPr/>
        <p:txBody>
          <a:bodyPr/>
          <a:lstStyle/>
          <a:p>
            <a:r>
              <a:rPr lang="en-US"/>
              <a:t>Progress Update (1)</a:t>
            </a:r>
          </a:p>
        </p:txBody>
      </p:sp>
      <p:sp>
        <p:nvSpPr>
          <p:cNvPr id="7" name="SmartArt Placeholder 6"/>
          <p:cNvSpPr>
            <a:spLocks noGrp="1"/>
          </p:cNvSpPr>
          <p:nvPr>
            <p:ph type="pic" sz="quarter" idx="12"/>
          </p:nvPr>
        </p:nvSpPr>
        <p:spPr/>
      </p:sp>
      <p:sp>
        <p:nvSpPr>
          <p:cNvPr id="2" name="Text Placeholder 2"/>
          <p:cNvSpPr>
            <a:spLocks noGrp="1"/>
          </p:cNvSpPr>
          <p:nvPr/>
        </p:nvSpPr>
        <p:spPr>
          <a:xfrm>
            <a:off x="614680" y="2002155"/>
            <a:ext cx="10396855" cy="4267200"/>
          </a:xfrm>
          <a:prstGeom prst="rect">
            <a:avLst/>
          </a:prstGeom>
        </p:spPr>
        <p:txBody>
          <a:bodyPr vert="horz" lIns="0" tIns="0" rIns="0" bIns="0" numCol="1"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panose="02000000000000000000"/>
                <a:ea typeface="+mn-ea"/>
                <a:cs typeface="+mn-cs"/>
              </a:defRPr>
            </a:lvl1pPr>
            <a:lvl2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defRPr sz="2100" kern="1200">
                <a:solidFill>
                  <a:schemeClr val="tx1"/>
                </a:solidFill>
                <a:latin typeface="Roboto" panose="02000000000000000000"/>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panose="02000000000000000000"/>
                <a:ea typeface="+mn-ea"/>
                <a:cs typeface="+mn-cs"/>
              </a:defRPr>
            </a:lvl3pPr>
            <a:lvl4pPr marL="69469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panose="0200000000000000000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defRPr/>
            </a:pPr>
            <a:r>
              <a:rPr kumimoji="0" lang="en-US" sz="2100" b="0" i="0" u="none" strike="noStrike" kern="1200" cap="none" spc="0" normalizeH="0" baseline="0" noProof="0">
                <a:ln>
                  <a:noFill/>
                </a:ln>
                <a:solidFill>
                  <a:srgbClr val="5A5A5A"/>
                </a:solidFill>
                <a:effectLst/>
                <a:uLnTx/>
                <a:uFillTx/>
                <a:latin typeface="Roboto" panose="02000000000000000000"/>
                <a:ea typeface="+mn-ea"/>
                <a:cs typeface="+mn-cs"/>
              </a:rPr>
              <a:t>The Sub—FRWG response to the Cultural Heritage has summarized </a:t>
            </a:r>
            <a:r>
              <a:rPr kumimoji="0" lang="en-US" altLang="zh-CN" sz="2100" b="1" i="0" u="none" strike="noStrike" kern="1200" cap="none" spc="0" normalizeH="0" baseline="0" noProof="0">
                <a:ln>
                  <a:noFill/>
                </a:ln>
                <a:solidFill>
                  <a:srgbClr val="5A5A5A"/>
                </a:solidFill>
                <a:effectLst/>
                <a:uLnTx/>
                <a:uFillTx/>
                <a:latin typeface="Roboto" panose="02000000000000000000"/>
                <a:ea typeface="宋体"/>
                <a:cs typeface="+mn-cs"/>
                <a:sym typeface="+mn-ea"/>
              </a:rPr>
              <a:t>over 80 items </a:t>
            </a:r>
            <a:r>
              <a:rPr kumimoji="0" lang="en-US" altLang="zh-CN" sz="2100" b="0" i="0" u="none" strike="noStrike" kern="1200" cap="none" spc="0" normalizeH="0" baseline="0" noProof="0">
                <a:ln>
                  <a:noFill/>
                </a:ln>
                <a:solidFill>
                  <a:srgbClr val="5A5A5A"/>
                </a:solidFill>
                <a:effectLst/>
                <a:uLnTx/>
                <a:uFillTx/>
                <a:latin typeface="Roboto" panose="02000000000000000000"/>
                <a:ea typeface="宋体"/>
                <a:cs typeface="+mn-cs"/>
                <a:sym typeface="+mn-ea"/>
              </a:rPr>
              <a:t>of</a:t>
            </a:r>
            <a:r>
              <a:rPr kumimoji="0" lang="en-US" sz="2100" b="0" i="0" u="none" strike="noStrike" kern="1200" cap="none" spc="0" normalizeH="0" baseline="0" noProof="0">
                <a:ln>
                  <a:noFill/>
                </a:ln>
                <a:solidFill>
                  <a:srgbClr val="5A5A5A"/>
                </a:solidFill>
                <a:effectLst/>
                <a:uLnTx/>
                <a:uFillTx/>
                <a:latin typeface="Roboto" panose="02000000000000000000"/>
                <a:ea typeface="+mn-ea"/>
                <a:cs typeface="+mn-cs"/>
              </a:rPr>
              <a:t> </a:t>
            </a:r>
            <a:r>
              <a:rPr lang="en-US">
                <a:solidFill>
                  <a:srgbClr val="5A5A5A"/>
                </a:solidFill>
              </a:rPr>
              <a:t>feedback</a:t>
            </a:r>
            <a:r>
              <a:rPr kumimoji="0" lang="en-US" sz="2100" b="0" i="0" u="none" strike="noStrike" kern="1200" cap="none" spc="0" normalizeH="0" baseline="0" noProof="0">
                <a:ln>
                  <a:noFill/>
                </a:ln>
                <a:solidFill>
                  <a:srgbClr val="5A5A5A"/>
                </a:solidFill>
                <a:effectLst/>
                <a:uLnTx/>
                <a:uFillTx/>
                <a:latin typeface="Roboto" panose="02000000000000000000"/>
                <a:ea typeface="+mn-ea"/>
                <a:cs typeface="+mn-cs"/>
              </a:rPr>
              <a:t> </a:t>
            </a:r>
            <a:r>
              <a:rPr kumimoji="0" lang="en-US" altLang="zh-CN" sz="2100" b="0" i="0" u="none" strike="noStrike" kern="1200" cap="none" spc="0" normalizeH="0" baseline="0" noProof="0">
                <a:ln>
                  <a:noFill/>
                </a:ln>
                <a:solidFill>
                  <a:srgbClr val="5A5A5A"/>
                </a:solidFill>
                <a:effectLst/>
                <a:uLnTx/>
                <a:uFillTx/>
                <a:latin typeface="Roboto" panose="02000000000000000000"/>
                <a:ea typeface="宋体"/>
                <a:cs typeface="+mn-cs"/>
              </a:rPr>
              <a:t>from different </a:t>
            </a:r>
            <a:r>
              <a:rPr lang="en-US" altLang="zh-CN">
                <a:solidFill>
                  <a:srgbClr val="5A5A5A"/>
                </a:solidFill>
                <a:ea typeface="宋体"/>
              </a:rPr>
              <a:t>organizations </a:t>
            </a:r>
            <a:r>
              <a:rPr kumimoji="0" lang="en-US" altLang="zh-CN" sz="2100" b="0" i="0" u="none" strike="noStrike" kern="1200" cap="none" spc="0" normalizeH="0" baseline="0" noProof="0">
                <a:ln>
                  <a:noFill/>
                </a:ln>
                <a:solidFill>
                  <a:srgbClr val="5A5A5A"/>
                </a:solidFill>
                <a:effectLst/>
                <a:uLnTx/>
                <a:uFillTx/>
                <a:latin typeface="Roboto" panose="02000000000000000000"/>
                <a:ea typeface="宋体"/>
                <a:cs typeface="+mn-cs"/>
              </a:rPr>
              <a:t>and </a:t>
            </a:r>
            <a:r>
              <a:rPr lang="en-US" altLang="zh-CN">
                <a:solidFill>
                  <a:srgbClr val="5A5A5A"/>
                </a:solidFill>
                <a:ea typeface="宋体"/>
                <a:sym typeface="+mn-ea"/>
              </a:rPr>
              <a:t>workgroups </a:t>
            </a:r>
            <a:r>
              <a:rPr kumimoji="0" lang="en-US" altLang="zh-CN" sz="2100" b="0" i="0" u="none" strike="noStrike" kern="1200" cap="none" spc="0" normalizeH="0" baseline="0" noProof="0">
                <a:ln>
                  <a:noFill/>
                </a:ln>
                <a:solidFill>
                  <a:srgbClr val="5A5A5A"/>
                </a:solidFill>
                <a:effectLst/>
                <a:uLnTx/>
                <a:uFillTx/>
                <a:latin typeface="Roboto" panose="02000000000000000000"/>
                <a:ea typeface="宋体"/>
                <a:cs typeface="+mn-cs"/>
                <a:sym typeface="+mn-ea"/>
              </a:rPr>
              <a:t>(</a:t>
            </a:r>
            <a:r>
              <a:rPr lang="en-US" altLang="zh-CN">
                <a:solidFill>
                  <a:srgbClr val="5A5A5A"/>
                </a:solidFill>
                <a:ea typeface="宋体"/>
              </a:rPr>
              <a:t>e.g., </a:t>
            </a:r>
            <a:r>
              <a:rPr kumimoji="0" lang="en-US" altLang="zh-CN" sz="2100" b="0" i="0" u="none" strike="noStrike" kern="1200" cap="none" spc="0" normalizeH="0" baseline="0" noProof="0">
                <a:ln>
                  <a:noFill/>
                </a:ln>
                <a:solidFill>
                  <a:srgbClr val="5A5A5A"/>
                </a:solidFill>
                <a:effectLst/>
                <a:uLnTx/>
                <a:uFillTx/>
                <a:latin typeface="Roboto" panose="02000000000000000000"/>
                <a:ea typeface="宋体"/>
                <a:cs typeface="+mn-cs"/>
              </a:rPr>
              <a:t>FRWG/</a:t>
            </a:r>
            <a:r>
              <a:rPr kumimoji="0" lang="en-US" sz="2100" b="0" i="0" u="none" strike="noStrike" kern="1200" cap="none" spc="0" normalizeH="0" baseline="0" noProof="0">
                <a:ln>
                  <a:noFill/>
                </a:ln>
                <a:solidFill>
                  <a:srgbClr val="5A5A5A"/>
                </a:solidFill>
                <a:effectLst/>
                <a:uLnTx/>
                <a:uFillTx/>
                <a:latin typeface="Roboto" panose="02000000000000000000"/>
                <a:ea typeface="+mn-ea"/>
                <a:cs typeface="+mn-cs"/>
                <a:sym typeface="+mn-ea"/>
              </a:rPr>
              <a:t>SWG-Cultural heritage/The DACC Working Group/</a:t>
            </a:r>
            <a:r>
              <a:rPr kumimoji="0" lang="zh-CN" altLang="en-US" sz="2100" b="0" i="0" u="none" strike="noStrike" kern="1200" cap="none" spc="0" normalizeH="0" baseline="0" noProof="0">
                <a:ln>
                  <a:noFill/>
                </a:ln>
                <a:solidFill>
                  <a:srgbClr val="5A5A5A"/>
                </a:solidFill>
                <a:effectLst/>
                <a:uLnTx/>
                <a:uFillTx/>
                <a:latin typeface="Roboto" panose="02000000000000000000"/>
                <a:ea typeface="宋体"/>
                <a:cs typeface="+mn-cs"/>
                <a:sym typeface="+mn-ea"/>
              </a:rPr>
              <a:t>DR tea,</a:t>
            </a:r>
            <a:r>
              <a:rPr lang="zh-CN" altLang="en-US">
                <a:solidFill>
                  <a:srgbClr val="5A5A5A"/>
                </a:solidFill>
                <a:ea typeface="宋体"/>
                <a:sym typeface="+mn-ea"/>
              </a:rPr>
              <a:t> Ministry of Foreign Affairs of Japan</a:t>
            </a:r>
            <a:r>
              <a:rPr kumimoji="0" lang="zh-CN" altLang="en-US" sz="2100" b="0" i="0" u="none" strike="noStrike" kern="1200" cap="none" spc="0" normalizeH="0" baseline="0" noProof="0">
                <a:ln>
                  <a:noFill/>
                </a:ln>
                <a:solidFill>
                  <a:srgbClr val="5A5A5A"/>
                </a:solidFill>
                <a:effectLst/>
                <a:uLnTx/>
                <a:uFillTx/>
                <a:latin typeface="Roboto" panose="02000000000000000000"/>
                <a:ea typeface="宋体"/>
                <a:cs typeface="+mn-cs"/>
                <a:sym typeface="+mn-ea"/>
              </a:rPr>
              <a:t>/</a:t>
            </a:r>
            <a:r>
              <a:rPr lang="zh-CN" altLang="en-US">
                <a:solidFill>
                  <a:srgbClr val="5A5A5A"/>
                </a:solidFill>
                <a:ea typeface="宋体"/>
                <a:sym typeface="+mn-ea"/>
              </a:rPr>
              <a:t> </a:t>
            </a:r>
            <a:r>
              <a:rPr kumimoji="0" lang="en-US" sz="2100" b="0" i="0" u="none" strike="noStrike" kern="1200" cap="none" spc="0" normalizeH="0" baseline="0" noProof="0">
                <a:ln>
                  <a:noFill/>
                </a:ln>
                <a:solidFill>
                  <a:srgbClr val="5A5A5A"/>
                </a:solidFill>
                <a:effectLst/>
                <a:uLnTx/>
                <a:uFillTx/>
                <a:latin typeface="Roboto" panose="02000000000000000000"/>
                <a:ea typeface="+mn-ea"/>
                <a:cs typeface="+mn-cs"/>
                <a:sym typeface="+mn-ea"/>
              </a:rPr>
              <a:t> Queensland Fire and Emergency Services of Australia etc.</a:t>
            </a:r>
            <a:r>
              <a:rPr kumimoji="0" lang="en-US" altLang="zh-CN" sz="2100" b="0" i="0" u="none" strike="noStrike" kern="1200" cap="none" spc="0" normalizeH="0" baseline="0" noProof="0">
                <a:ln>
                  <a:noFill/>
                </a:ln>
                <a:solidFill>
                  <a:srgbClr val="5A5A5A"/>
                </a:solidFill>
                <a:effectLst/>
                <a:uLnTx/>
                <a:uFillTx/>
                <a:latin typeface="Roboto" panose="02000000000000000000"/>
                <a:ea typeface="宋体"/>
                <a:cs typeface="+mn-cs"/>
              </a:rPr>
              <a:t>)</a:t>
            </a:r>
            <a:r>
              <a:rPr kumimoji="0" lang="en-US" sz="2100" b="0" i="0" u="none" strike="noStrike" kern="1200" cap="none" spc="0" normalizeH="0" baseline="0" noProof="0">
                <a:ln>
                  <a:noFill/>
                </a:ln>
                <a:solidFill>
                  <a:srgbClr val="5A5A5A"/>
                </a:solidFill>
                <a:effectLst/>
                <a:uLnTx/>
                <a:uFillTx/>
                <a:latin typeface="Roboto" panose="02000000000000000000"/>
                <a:ea typeface="+mn-ea"/>
                <a:cs typeface="+mn-cs"/>
              </a:rPr>
              <a:t>to the existing Guideline of the Cultural Heritage and integrated a primary recommendation on the Manual.</a:t>
            </a:r>
            <a:r>
              <a:rPr lang="en-US">
                <a:solidFill>
                  <a:srgbClr val="5A5A5A"/>
                </a:solidFill>
              </a:rPr>
              <a:t> </a:t>
            </a:r>
            <a:endParaRPr kumimoji="0" lang="en-US" sz="2100" b="0" i="0" u="none" strike="noStrike" kern="1200" cap="none" spc="0" normalizeH="0" baseline="0" noProof="0">
              <a:ln>
                <a:noFill/>
              </a:ln>
              <a:solidFill>
                <a:srgbClr val="5A5A5A"/>
              </a:solidFill>
              <a:effectLst/>
              <a:uLnTx/>
              <a:uFillTx/>
              <a:latin typeface="Roboto" panose="02000000000000000000"/>
              <a:ea typeface="+mn-ea"/>
              <a:cs typeface="+mn-cs"/>
            </a:endParaRP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100" b="0" i="0" u="none" strike="noStrike" kern="1200" cap="none" spc="0" normalizeH="0" baseline="0" noProof="0">
              <a:ln>
                <a:noFill/>
              </a:ln>
              <a:solidFill>
                <a:srgbClr val="5A5A5A"/>
              </a:solidFill>
              <a:effectLst/>
              <a:uLnTx/>
              <a:uFillTx/>
              <a:latin typeface="Roboto" panose="02000000000000000000"/>
              <a:ea typeface="+mn-ea"/>
              <a:cs typeface="+mn-cs"/>
            </a:endParaRP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100" b="0" i="0" u="none" strike="noStrike" kern="1200" cap="none" spc="0" normalizeH="0" baseline="0" noProof="0">
                <a:ln>
                  <a:noFill/>
                </a:ln>
                <a:solidFill>
                  <a:srgbClr val="5A5A5A"/>
                </a:solidFill>
                <a:effectLst/>
                <a:uLnTx/>
                <a:uFillTx/>
                <a:latin typeface="Roboto" panose="02000000000000000000"/>
                <a:ea typeface="+mn-ea"/>
                <a:cs typeface="+mn-cs"/>
              </a:rPr>
              <a:t>The basic principle of the existing cultural heritage draft Guideline is endorsed by the group.</a:t>
            </a:r>
            <a:endParaRPr lang="en-US" sz="2100" b="0" i="0" u="none" strike="noStrike" kern="1200" cap="none" spc="0" normalizeH="0" baseline="0" noProof="0">
              <a:ln>
                <a:noFill/>
              </a:ln>
              <a:solidFill>
                <a:srgbClr val="5A5A5A"/>
              </a:solidFill>
              <a:effectLst/>
              <a:uLnTx/>
              <a:uFillTx/>
              <a:latin typeface="Roboto" panose="02000000000000000000"/>
              <a:ea typeface="Roboto"/>
            </a:endParaRP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100" b="0" i="0" u="none" strike="noStrike" kern="1200" cap="none" spc="0" normalizeH="0" baseline="0" noProof="0">
              <a:ln>
                <a:noFill/>
              </a:ln>
              <a:solidFill>
                <a:srgbClr val="5A5A5A"/>
              </a:solidFill>
              <a:effectLst/>
              <a:uLnTx/>
              <a:uFillTx/>
              <a:latin typeface="Roboto" panose="02000000000000000000"/>
              <a:ea typeface="+mn-ea"/>
              <a:cs typeface="+mn-cs"/>
            </a:endParaRP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100" b="0" i="0" u="none" strike="noStrike" kern="1200" cap="none" spc="0" normalizeH="0" baseline="0" noProof="0">
                <a:ln>
                  <a:noFill/>
                </a:ln>
                <a:solidFill>
                  <a:srgbClr val="5A5A5A"/>
                </a:solidFill>
                <a:effectLst/>
                <a:uLnTx/>
                <a:uFillTx/>
                <a:latin typeface="Roboto" panose="02000000000000000000"/>
                <a:ea typeface="+mn-ea"/>
                <a:cs typeface="+mn-cs"/>
              </a:rPr>
              <a:t>And the </a:t>
            </a:r>
            <a:r>
              <a:rPr kumimoji="0" lang="en-US" sz="2100" b="1" i="0" u="none" strike="noStrike" kern="1200" cap="none" spc="0" normalizeH="0" baseline="0" noProof="0">
                <a:ln>
                  <a:noFill/>
                </a:ln>
                <a:solidFill>
                  <a:srgbClr val="5A5A5A"/>
                </a:solidFill>
                <a:effectLst/>
                <a:uLnTx/>
                <a:uFillTx/>
                <a:latin typeface="Roboto" panose="02000000000000000000"/>
                <a:ea typeface="+mn-ea"/>
                <a:cs typeface="+mn-cs"/>
              </a:rPr>
              <a:t>structural modification</a:t>
            </a:r>
            <a:r>
              <a:rPr kumimoji="0" lang="en-US" sz="2100" b="0" i="0" u="none" strike="noStrike" kern="1200" cap="none" spc="0" normalizeH="0" baseline="0" noProof="0">
                <a:ln>
                  <a:noFill/>
                </a:ln>
                <a:solidFill>
                  <a:srgbClr val="5A5A5A"/>
                </a:solidFill>
                <a:effectLst/>
                <a:uLnTx/>
                <a:uFillTx/>
                <a:latin typeface="Roboto" panose="02000000000000000000"/>
                <a:ea typeface="+mn-ea"/>
                <a:cs typeface="+mn-cs"/>
              </a:rPr>
              <a:t> to the Guideline under the INSARAG Guide is the next step.</a:t>
            </a:r>
            <a:endParaRPr lang="en-US" sz="2100" b="0" i="0" u="none" strike="noStrike" kern="1200" cap="none" spc="0" normalizeH="0" baseline="0" noProof="0">
              <a:ln>
                <a:noFill/>
              </a:ln>
              <a:solidFill>
                <a:srgbClr val="5A5A5A"/>
              </a:solidFill>
              <a:effectLst/>
              <a:uLnTx/>
              <a:uFillTx/>
              <a:latin typeface="Roboto" panose="02000000000000000000"/>
              <a:ea typeface="Roboto"/>
            </a:endParaRPr>
          </a:p>
          <a:p>
            <a:pPr lvl="1">
              <a:lnSpc>
                <a:spcPct val="100000"/>
              </a:lnSpc>
              <a:defRPr/>
            </a:pPr>
            <a:r>
              <a:rPr kumimoji="0" lang="en-US" sz="2100" b="0" i="0" u="none" strike="noStrike" kern="1200" cap="none" spc="0" normalizeH="0" baseline="0" noProof="0">
                <a:ln>
                  <a:noFill/>
                </a:ln>
                <a:solidFill>
                  <a:srgbClr val="5A5A5A"/>
                </a:solidFill>
                <a:effectLst/>
                <a:uLnTx/>
                <a:uFillTx/>
                <a:latin typeface="Roboto" panose="02000000000000000000"/>
                <a:ea typeface="+mn-ea"/>
                <a:cs typeface="+mn-cs"/>
              </a:rPr>
              <a:t>An updated version of the Guideline </a:t>
            </a:r>
            <a:r>
              <a:rPr lang="en-US">
                <a:solidFill>
                  <a:srgbClr val="5A5A5A"/>
                </a:solidFill>
              </a:rPr>
              <a:t>will be available</a:t>
            </a:r>
            <a:r>
              <a:rPr kumimoji="0" lang="en-US" sz="2100" b="0" i="0" u="none" strike="noStrike" kern="1200" cap="none" spc="0" normalizeH="0" baseline="0" noProof="0">
                <a:ln>
                  <a:noFill/>
                </a:ln>
                <a:solidFill>
                  <a:srgbClr val="5A5A5A"/>
                </a:solidFill>
                <a:effectLst/>
                <a:uLnTx/>
                <a:uFillTx/>
                <a:latin typeface="Roboto" panose="02000000000000000000"/>
                <a:ea typeface="+mn-ea"/>
                <a:cs typeface="+mn-cs"/>
              </a:rPr>
              <a:t> by June 2022</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sym typeface="+mn-ea"/>
              </a:rPr>
              <a:t>Working progress on the feedback of the draft Guideline</a:t>
            </a:r>
            <a:endParaRPr lang="en-US"/>
          </a:p>
        </p:txBody>
      </p:sp>
      <p:sp>
        <p:nvSpPr>
          <p:cNvPr id="4" name="Text Placeholder 3"/>
          <p:cNvSpPr>
            <a:spLocks noGrp="1"/>
          </p:cNvSpPr>
          <p:nvPr>
            <p:ph type="body" sz="quarter" idx="11"/>
          </p:nvPr>
        </p:nvSpPr>
        <p:spPr>
          <a:xfrm>
            <a:off x="609600" y="1052830"/>
            <a:ext cx="10613390" cy="381000"/>
          </a:xfrm>
        </p:spPr>
        <p:txBody>
          <a:bodyPr/>
          <a:lstStyle/>
          <a:p>
            <a:r>
              <a:rPr lang="en-US"/>
              <a:t>Urban Search And Rescue At Heritage Sites - A Guide For The Field</a:t>
            </a:r>
          </a:p>
          <a:p>
            <a:endParaRPr lang="en-US"/>
          </a:p>
        </p:txBody>
      </p:sp>
      <p:sp>
        <p:nvSpPr>
          <p:cNvPr id="7" name="SmartArt Placeholder 6"/>
          <p:cNvSpPr>
            <a:spLocks noGrp="1"/>
          </p:cNvSpPr>
          <p:nvPr>
            <p:ph type="pic" sz="quarter" idx="12"/>
          </p:nvPr>
        </p:nvSpPr>
        <p:spPr>
          <a:xfrm>
            <a:off x="551815" y="1772921"/>
            <a:ext cx="1371600" cy="45719"/>
          </a:xfrm>
        </p:spPr>
      </p:sp>
      <p:sp>
        <p:nvSpPr>
          <p:cNvPr id="6" name="Text Placeholder 5"/>
          <p:cNvSpPr>
            <a:spLocks noGrp="1"/>
          </p:cNvSpPr>
          <p:nvPr/>
        </p:nvSpPr>
        <p:spPr>
          <a:xfrm>
            <a:off x="551815" y="2538730"/>
            <a:ext cx="3108960" cy="3733800"/>
          </a:xfrm>
          <a:prstGeom prst="rect">
            <a:avLst/>
          </a:prstGeom>
          <a:ln w="12700">
            <a:solidFill>
              <a:schemeClr val="tx2"/>
            </a:solidFill>
          </a:ln>
        </p:spPr>
        <p:txBody>
          <a:bodyPr vert="horz" lIns="182880" tIns="182880" rIns="182880" bIns="18288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0" kern="1200">
                <a:solidFill>
                  <a:schemeClr val="tx1"/>
                </a:solidFill>
                <a:latin typeface="Roboto" panose="02000000000000000000"/>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panose="02000000000000000000"/>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panose="02000000000000000000"/>
                <a:ea typeface="+mn-ea"/>
                <a:cs typeface="+mn-cs"/>
              </a:defRPr>
            </a:lvl3pPr>
            <a:lvl4pPr marL="69469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panose="0200000000000000000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418FDE"/>
              </a:buClr>
              <a:buSzTx/>
              <a:buFont typeface="Arial" panose="020B0604020202020204" pitchFamily="34" charset="0"/>
              <a:buNone/>
              <a:tabLst/>
              <a:defRPr/>
            </a:pPr>
            <a:r>
              <a:rPr kumimoji="0" lang="en-US" sz="2000" b="0" i="0" u="none" strike="noStrike" kern="1200" cap="none" spc="0" normalizeH="0" baseline="0" noProof="0">
                <a:ln>
                  <a:noFill/>
                </a:ln>
                <a:solidFill>
                  <a:srgbClr val="5A5A5A"/>
                </a:solidFill>
                <a:effectLst/>
                <a:uLnTx/>
                <a:uFillTx/>
                <a:latin typeface="Roboto" panose="02000000000000000000"/>
                <a:ea typeface="+mn-ea"/>
                <a:cs typeface="+mn-cs"/>
              </a:rPr>
              <a:t>The Working Group endorses the direct and important social benefits that come from protecting cultural heritage during USAR operations.</a:t>
            </a:r>
          </a:p>
        </p:txBody>
      </p:sp>
      <p:sp>
        <p:nvSpPr>
          <p:cNvPr id="5" name="Text Placeholder 6"/>
          <p:cNvSpPr>
            <a:spLocks noGrp="1"/>
          </p:cNvSpPr>
          <p:nvPr/>
        </p:nvSpPr>
        <p:spPr>
          <a:xfrm>
            <a:off x="551815" y="2061210"/>
            <a:ext cx="10687685" cy="483333"/>
          </a:xfrm>
          <a:prstGeom prst="round2SameRect">
            <a:avLst/>
          </a:prstGeom>
          <a:solidFill>
            <a:schemeClr val="tx2"/>
          </a:solidFill>
          <a:ln w="12700">
            <a:solidFill>
              <a:schemeClr val="tx2"/>
            </a:solidFill>
          </a:ln>
        </p:spPr>
        <p:txBody>
          <a:bodyPr vert="horz" wrap="square" lIns="182880" tIns="91440" rIns="182880" bIns="91440" rtlCol="0">
            <a:sp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bg1"/>
                </a:solidFill>
                <a:latin typeface="Roboto" panose="02000000000000000000"/>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panose="02000000000000000000"/>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panose="02000000000000000000"/>
                <a:ea typeface="+mn-ea"/>
                <a:cs typeface="+mn-cs"/>
              </a:defRPr>
            </a:lvl3pPr>
            <a:lvl4pPr marL="69469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panose="0200000000000000000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Roboto" panose="02000000000000000000"/>
                <a:ea typeface="+mn-ea"/>
                <a:cs typeface="+mn-cs"/>
                <a:sym typeface="+mn-ea"/>
              </a:rPr>
              <a:t>Main Feedbacks and Recommendations</a:t>
            </a:r>
            <a:r>
              <a:rPr kumimoji="0" lang="zh-CN" altLang="en-US" sz="2000" b="1" i="0" u="none" strike="noStrike" kern="1200" cap="none" spc="0" normalizeH="0" baseline="0" noProof="0">
                <a:ln>
                  <a:noFill/>
                </a:ln>
                <a:solidFill>
                  <a:srgbClr val="FFFFFF"/>
                </a:solidFill>
                <a:effectLst/>
                <a:uLnTx/>
                <a:uFillTx/>
                <a:latin typeface="Roboto" panose="02000000000000000000"/>
                <a:ea typeface="宋体" panose="02010600030101010101" pitchFamily="2" charset="-122"/>
                <a:cs typeface="+mn-cs"/>
                <a:sym typeface="+mn-ea"/>
              </a:rPr>
              <a:t>：</a:t>
            </a:r>
          </a:p>
        </p:txBody>
      </p:sp>
      <p:sp>
        <p:nvSpPr>
          <p:cNvPr id="13" name="Text Placeholder 5"/>
          <p:cNvSpPr>
            <a:spLocks noGrp="1"/>
          </p:cNvSpPr>
          <p:nvPr/>
        </p:nvSpPr>
        <p:spPr>
          <a:xfrm>
            <a:off x="4295775" y="2544444"/>
            <a:ext cx="3241040" cy="3728086"/>
          </a:xfrm>
          <a:prstGeom prst="rect">
            <a:avLst/>
          </a:prstGeom>
          <a:ln w="12700">
            <a:solidFill>
              <a:schemeClr val="tx2"/>
            </a:solidFill>
          </a:ln>
        </p:spPr>
        <p:txBody>
          <a:bodyPr vert="horz" lIns="182880" tIns="182880" rIns="182880" bIns="18288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0" kern="1200">
                <a:solidFill>
                  <a:schemeClr val="tx1"/>
                </a:solidFill>
                <a:latin typeface="Roboto" panose="02000000000000000000"/>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panose="02000000000000000000"/>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panose="02000000000000000000"/>
                <a:ea typeface="+mn-ea"/>
                <a:cs typeface="+mn-cs"/>
              </a:defRPr>
            </a:lvl3pPr>
            <a:lvl4pPr marL="69469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panose="0200000000000000000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418FDE"/>
              </a:buClr>
              <a:buSzTx/>
              <a:buFont typeface="Arial" panose="020B0604020202020204" pitchFamily="34" charset="0"/>
              <a:buNone/>
              <a:tabLst/>
              <a:defRPr/>
            </a:pPr>
            <a:r>
              <a:rPr kumimoji="0" lang="en-US" sz="2000" b="0" i="0" u="none" strike="noStrike" kern="1200" cap="none" spc="0" normalizeH="0" baseline="0" noProof="0">
                <a:ln>
                  <a:noFill/>
                </a:ln>
                <a:solidFill>
                  <a:srgbClr val="5A5A5A"/>
                </a:solidFill>
                <a:effectLst/>
                <a:uLnTx/>
                <a:uFillTx/>
                <a:latin typeface="Roboto" panose="02000000000000000000"/>
                <a:ea typeface="+mn-ea"/>
                <a:cs typeface="+mn-cs"/>
              </a:rPr>
              <a:t>The current draft (by UNESCO) of a field guide for USAR operations at heritage sites should be further developed and modified as per the feedback mainly for scenario 1 where USAR act under their full responsibility.</a:t>
            </a:r>
            <a:endParaRPr kumimoji="0" lang="en-US" sz="2000" b="1" i="0" u="none" strike="noStrike" kern="1200" cap="none" spc="0" normalizeH="0" baseline="0" noProof="0">
              <a:ln>
                <a:noFill/>
              </a:ln>
              <a:solidFill>
                <a:srgbClr val="5A5A5A"/>
              </a:solidFill>
              <a:effectLst/>
              <a:uLnTx/>
              <a:uFillTx/>
              <a:latin typeface="Roboto" panose="02000000000000000000"/>
              <a:ea typeface="+mn-ea"/>
              <a:cs typeface="+mn-cs"/>
            </a:endParaRPr>
          </a:p>
        </p:txBody>
      </p:sp>
      <p:sp>
        <p:nvSpPr>
          <p:cNvPr id="14" name="Text Placeholder 5"/>
          <p:cNvSpPr>
            <a:spLocks noGrp="1"/>
          </p:cNvSpPr>
          <p:nvPr/>
        </p:nvSpPr>
        <p:spPr>
          <a:xfrm>
            <a:off x="7998460" y="2544445"/>
            <a:ext cx="3241040" cy="3733800"/>
          </a:xfrm>
          <a:prstGeom prst="rect">
            <a:avLst/>
          </a:prstGeom>
          <a:ln w="12700">
            <a:solidFill>
              <a:schemeClr val="tx2"/>
            </a:solidFill>
          </a:ln>
        </p:spPr>
        <p:txBody>
          <a:bodyPr vert="horz" lIns="182880" tIns="182880" rIns="182880" bIns="18288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0" kern="1200">
                <a:solidFill>
                  <a:schemeClr val="tx1"/>
                </a:solidFill>
                <a:latin typeface="Roboto" panose="02000000000000000000"/>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panose="02000000000000000000"/>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panose="02000000000000000000"/>
                <a:ea typeface="+mn-ea"/>
                <a:cs typeface="+mn-cs"/>
              </a:defRPr>
            </a:lvl3pPr>
            <a:lvl4pPr marL="69469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panose="0200000000000000000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418FDE"/>
              </a:buClr>
              <a:defRPr/>
            </a:pPr>
            <a:r>
              <a:rPr lang="en-US" b="1">
                <a:solidFill>
                  <a:srgbClr val="5A5A5A"/>
                </a:solidFill>
                <a:sym typeface="+mn-ea"/>
              </a:rPr>
              <a:t>Scenario </a:t>
            </a:r>
            <a:r>
              <a:rPr kumimoji="0" lang="en-US" sz="2400" b="1" i="0" u="none" strike="noStrike" kern="1200" cap="none" spc="0" normalizeH="0" baseline="0" noProof="0">
                <a:ln>
                  <a:noFill/>
                </a:ln>
                <a:solidFill>
                  <a:srgbClr val="5A5A5A"/>
                </a:solidFill>
                <a:effectLst/>
                <a:uLnTx/>
                <a:uFillTx/>
                <a:latin typeface="Roboto" panose="02000000000000000000"/>
                <a:ea typeface="+mn-ea"/>
                <a:cs typeface="+mn-cs"/>
                <a:sym typeface="+mn-ea"/>
              </a:rPr>
              <a:t>1</a:t>
            </a:r>
            <a:r>
              <a:rPr kumimoji="0" lang="en-US" sz="2400" b="1" i="0" u="none" strike="noStrike" kern="1200" cap="none" spc="0" normalizeH="0" baseline="0" noProof="0">
                <a:ln>
                  <a:noFill/>
                </a:ln>
                <a:solidFill>
                  <a:srgbClr val="5A5A5A"/>
                </a:solidFill>
                <a:effectLst/>
                <a:uLnTx/>
                <a:uFillTx/>
                <a:latin typeface="Roboto" panose="02000000000000000000"/>
                <a:ea typeface="宋体"/>
                <a:cs typeface="+mn-cs"/>
                <a:sym typeface="+mn-ea"/>
              </a:rPr>
              <a:t>: </a:t>
            </a:r>
            <a:r>
              <a:rPr kumimoji="0" lang="en-US" sz="2000" b="0" i="0" u="none" strike="noStrike" kern="1200" cap="none" spc="0" normalizeH="0" baseline="0" noProof="0">
                <a:ln>
                  <a:noFill/>
                </a:ln>
                <a:solidFill>
                  <a:srgbClr val="5A5A5A"/>
                </a:solidFill>
                <a:effectLst/>
                <a:uLnTx/>
                <a:uFillTx/>
                <a:latin typeface="Roboto" panose="02000000000000000000"/>
                <a:ea typeface="宋体"/>
                <a:cs typeface="+mn-cs"/>
                <a:sym typeface="+mn-ea"/>
              </a:rPr>
              <a:t>Search and rescue at a heritage site </a:t>
            </a:r>
            <a:endParaRPr lang="zh-CN" altLang="en-US" sz="2000">
              <a:solidFill>
                <a:srgbClr val="5A5A5A"/>
              </a:solidFill>
              <a:ea typeface="宋体" panose="02010600030101010101" pitchFamily="2" charset="-122"/>
              <a:sym typeface="+mn-ea"/>
            </a:endParaRPr>
          </a:p>
          <a:p>
            <a:pPr>
              <a:lnSpc>
                <a:spcPct val="100000"/>
              </a:lnSpc>
              <a:defRPr/>
            </a:pPr>
            <a:r>
              <a:rPr lang="en-US" sz="2000" b="1">
                <a:solidFill>
                  <a:srgbClr val="5A5A5A"/>
                </a:solidFill>
                <a:ea typeface="宋体"/>
                <a:sym typeface="+mn-ea"/>
              </a:rPr>
              <a:t>S</a:t>
            </a:r>
            <a:r>
              <a:rPr lang="en-US" b="1">
                <a:solidFill>
                  <a:srgbClr val="5A5A5A"/>
                </a:solidFill>
                <a:ea typeface="Roboto"/>
                <a:sym typeface="+mn-ea"/>
              </a:rPr>
              <a:t>cenario</a:t>
            </a:r>
            <a:r>
              <a:rPr kumimoji="0" lang="en-US" sz="2400" b="1" i="0" u="none" strike="noStrike" kern="1200" cap="none" spc="0" normalizeH="0" baseline="0" noProof="0">
                <a:ln>
                  <a:noFill/>
                </a:ln>
                <a:solidFill>
                  <a:srgbClr val="5A5A5A"/>
                </a:solidFill>
                <a:effectLst/>
                <a:uLnTx/>
                <a:uFillTx/>
                <a:latin typeface="Roboto" panose="02000000000000000000"/>
                <a:ea typeface="+mn-ea"/>
                <a:cs typeface="+mn-cs"/>
                <a:sym typeface="+mn-ea"/>
              </a:rPr>
              <a:t> 2</a:t>
            </a:r>
            <a:r>
              <a:rPr kumimoji="0" lang="en-US" sz="2400" b="1" i="0" u="none" strike="noStrike" kern="1200" cap="none" spc="0" normalizeH="0" baseline="0" noProof="0">
                <a:ln>
                  <a:noFill/>
                </a:ln>
                <a:solidFill>
                  <a:srgbClr val="5A5A5A"/>
                </a:solidFill>
                <a:effectLst/>
                <a:uLnTx/>
                <a:uFillTx/>
                <a:latin typeface="Roboto" panose="02000000000000000000"/>
                <a:ea typeface="宋体"/>
                <a:cs typeface="+mn-cs"/>
                <a:sym typeface="+mn-ea"/>
              </a:rPr>
              <a:t>: </a:t>
            </a:r>
            <a:r>
              <a:rPr kumimoji="0" lang="en-US" sz="2000" b="0" i="0" u="none" strike="noStrike" kern="1200" cap="none" spc="0" normalizeH="0" baseline="0" noProof="0">
                <a:ln>
                  <a:noFill/>
                </a:ln>
                <a:solidFill>
                  <a:srgbClr val="5A5A5A"/>
                </a:solidFill>
                <a:effectLst/>
                <a:uLnTx/>
                <a:uFillTx/>
                <a:latin typeface="Roboto" panose="02000000000000000000"/>
                <a:ea typeface="宋体"/>
                <a:cs typeface="+mn-cs"/>
                <a:sym typeface="+mn-ea"/>
              </a:rPr>
              <a:t>Beyond the rubble stage assistance</a:t>
            </a:r>
            <a:r>
              <a:rPr lang="en-US" sz="2000">
                <a:solidFill>
                  <a:srgbClr val="5A5A5A"/>
                </a:solidFill>
                <a:ea typeface="宋体"/>
                <a:sym typeface="+mn-ea"/>
              </a:rPr>
              <a:t> </a:t>
            </a:r>
            <a:endParaRPr lang="zh-CN" altLang="en-US" sz="2000" b="0" i="0" u="none" strike="noStrike" kern="1200" cap="none" spc="0" normalizeH="0" baseline="0" noProof="0">
              <a:ln>
                <a:noFill/>
              </a:ln>
              <a:solidFill>
                <a:srgbClr val="5A5A5A"/>
              </a:solidFill>
              <a:effectLst/>
              <a:uLnTx/>
              <a:uFillTx/>
              <a:latin typeface="Roboto" panose="02000000000000000000"/>
              <a:ea typeface="宋体" panose="02010600030101010101" pitchFamily="2" charset="-122"/>
            </a:endParaRPr>
          </a:p>
          <a:p>
            <a:pPr>
              <a:lnSpc>
                <a:spcPct val="100000"/>
              </a:lnSpc>
              <a:buClr>
                <a:srgbClr val="418FDE"/>
              </a:buClr>
              <a:defRPr/>
            </a:pPr>
            <a:r>
              <a:rPr lang="en-US" b="1">
                <a:solidFill>
                  <a:srgbClr val="5A5A5A"/>
                </a:solidFill>
                <a:sym typeface="+mn-ea"/>
              </a:rPr>
              <a:t>Scenario</a:t>
            </a:r>
            <a:r>
              <a:rPr kumimoji="0" lang="en-US" sz="2400" b="1" i="0" u="none" strike="noStrike" kern="1200" cap="none" spc="0" normalizeH="0" baseline="0" noProof="0">
                <a:ln>
                  <a:noFill/>
                </a:ln>
                <a:solidFill>
                  <a:srgbClr val="5A5A5A"/>
                </a:solidFill>
                <a:effectLst/>
                <a:uLnTx/>
                <a:uFillTx/>
                <a:latin typeface="Roboto" panose="02000000000000000000"/>
                <a:ea typeface="+mn-ea"/>
                <a:cs typeface="+mn-cs"/>
                <a:sym typeface="+mn-ea"/>
              </a:rPr>
              <a:t> </a:t>
            </a:r>
            <a:r>
              <a:rPr lang="en-US" b="1">
                <a:solidFill>
                  <a:srgbClr val="5A5A5A"/>
                </a:solidFill>
                <a:sym typeface="+mn-ea"/>
              </a:rPr>
              <a:t>3:</a:t>
            </a:r>
            <a:r>
              <a:rPr lang="en-US" b="1">
                <a:solidFill>
                  <a:srgbClr val="5A5A5A"/>
                </a:solidFill>
                <a:ea typeface="Roboto"/>
                <a:sym typeface="+mn-ea"/>
              </a:rPr>
              <a:t> </a:t>
            </a:r>
            <a:r>
              <a:rPr lang="en-US" altLang="zh-CN" sz="2000">
                <a:solidFill>
                  <a:srgbClr val="5A5A5A"/>
                </a:solidFill>
                <a:ea typeface="Roboto"/>
                <a:sym typeface="+mn-ea"/>
              </a:rPr>
              <a:t>Flexible</a:t>
            </a:r>
            <a:r>
              <a:rPr kumimoji="0" lang="en-US" sz="2000" b="0" i="0" u="none" strike="noStrike" kern="1200" cap="none" spc="0" normalizeH="0" baseline="0" noProof="0">
                <a:ln>
                  <a:noFill/>
                </a:ln>
                <a:solidFill>
                  <a:srgbClr val="5A5A5A"/>
                </a:solidFill>
                <a:effectLst/>
                <a:uLnTx/>
                <a:uFillTx/>
                <a:latin typeface="Roboto" panose="02000000000000000000"/>
                <a:ea typeface="+mn-ea"/>
                <a:cs typeface="+mn-cs"/>
              </a:rPr>
              <a:t> response assistance is sought for cultural heritage rescue</a:t>
            </a:r>
            <a:endParaRPr lang="en-US" sz="2000" b="0" i="0" u="none" strike="noStrike" kern="1200" cap="none" spc="0" normalizeH="0" baseline="0" noProof="0">
              <a:ln>
                <a:noFill/>
              </a:ln>
              <a:solidFill>
                <a:srgbClr val="5A5A5A"/>
              </a:solidFill>
              <a:effectLst/>
              <a:uLnTx/>
              <a:uFillTx/>
              <a:latin typeface="Roboto" panose="02000000000000000000"/>
              <a:ea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sym typeface="+mn-ea"/>
              </a:rPr>
              <a:t>Working progress on the feedback of the draft Guideline</a:t>
            </a:r>
            <a:endParaRPr lang="en-US"/>
          </a:p>
        </p:txBody>
      </p:sp>
      <p:sp>
        <p:nvSpPr>
          <p:cNvPr id="4" name="Text Placeholder 3"/>
          <p:cNvSpPr>
            <a:spLocks noGrp="1"/>
          </p:cNvSpPr>
          <p:nvPr>
            <p:ph type="body" sz="quarter" idx="11"/>
          </p:nvPr>
        </p:nvSpPr>
        <p:spPr>
          <a:xfrm>
            <a:off x="609600" y="1052830"/>
            <a:ext cx="10613390" cy="381000"/>
          </a:xfrm>
        </p:spPr>
        <p:txBody>
          <a:bodyPr/>
          <a:lstStyle/>
          <a:p>
            <a:r>
              <a:rPr lang="en-US"/>
              <a:t>Urban Search And Rescue At Heritage Sites - A Guide For The Field</a:t>
            </a:r>
          </a:p>
          <a:p>
            <a:endParaRPr lang="en-US"/>
          </a:p>
        </p:txBody>
      </p:sp>
      <p:sp>
        <p:nvSpPr>
          <p:cNvPr id="7" name="SmartArt Placeholder 6"/>
          <p:cNvSpPr>
            <a:spLocks noGrp="1"/>
          </p:cNvSpPr>
          <p:nvPr>
            <p:ph type="pic" sz="quarter" idx="12"/>
          </p:nvPr>
        </p:nvSpPr>
        <p:spPr>
          <a:xfrm>
            <a:off x="551815" y="1772921"/>
            <a:ext cx="1371600" cy="45719"/>
          </a:xfrm>
        </p:spPr>
      </p:sp>
      <p:sp>
        <p:nvSpPr>
          <p:cNvPr id="6" name="Text Placeholder 5"/>
          <p:cNvSpPr>
            <a:spLocks noGrp="1"/>
          </p:cNvSpPr>
          <p:nvPr/>
        </p:nvSpPr>
        <p:spPr>
          <a:xfrm>
            <a:off x="551815" y="2538730"/>
            <a:ext cx="3108960" cy="3733800"/>
          </a:xfrm>
          <a:prstGeom prst="rect">
            <a:avLst/>
          </a:prstGeom>
          <a:ln w="12700">
            <a:solidFill>
              <a:schemeClr val="tx2"/>
            </a:solidFill>
          </a:ln>
        </p:spPr>
        <p:txBody>
          <a:bodyPr vert="horz" lIns="182880" tIns="182880" rIns="182880" bIns="18288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0" kern="1200">
                <a:solidFill>
                  <a:schemeClr val="tx1"/>
                </a:solidFill>
                <a:latin typeface="Roboto" panose="02000000000000000000"/>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panose="02000000000000000000"/>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panose="02000000000000000000"/>
                <a:ea typeface="+mn-ea"/>
                <a:cs typeface="+mn-cs"/>
              </a:defRPr>
            </a:lvl3pPr>
            <a:lvl4pPr marL="69469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panose="0200000000000000000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418FDE"/>
              </a:buClr>
              <a:defRPr/>
            </a:pPr>
            <a:r>
              <a:rPr kumimoji="0" lang="en-US" sz="2400" b="0" i="0" u="none" strike="noStrike" kern="1200" cap="none" spc="0" normalizeH="0" baseline="0" noProof="0">
                <a:ln>
                  <a:noFill/>
                </a:ln>
                <a:solidFill>
                  <a:srgbClr val="5A5A5A"/>
                </a:solidFill>
                <a:effectLst/>
                <a:uLnTx/>
                <a:uFillTx/>
                <a:latin typeface="Roboto" panose="02000000000000000000"/>
                <a:ea typeface="+mn-ea"/>
                <a:cs typeface="+mn-cs"/>
                <a:sym typeface="+mn-ea"/>
              </a:rPr>
              <a:t>Create a paragraph(s) that is relevant to </a:t>
            </a:r>
            <a:r>
              <a:rPr kumimoji="0" lang="en-US" sz="2400" b="1" i="0" u="none" strike="noStrike" kern="1200" cap="none" spc="0" normalizeH="0" baseline="0" noProof="0">
                <a:ln>
                  <a:noFill/>
                </a:ln>
                <a:solidFill>
                  <a:srgbClr val="5A5A5A"/>
                </a:solidFill>
                <a:effectLst/>
                <a:uLnTx/>
                <a:uFillTx/>
                <a:latin typeface="Roboto" panose="02000000000000000000"/>
                <a:ea typeface="+mn-ea"/>
                <a:cs typeface="+mn-cs"/>
                <a:sym typeface="+mn-ea"/>
              </a:rPr>
              <a:t>engineers</a:t>
            </a:r>
            <a:r>
              <a:rPr kumimoji="0" lang="en-US" sz="2400" b="0" i="0" u="none" strike="noStrike" kern="1200" cap="none" spc="0" normalizeH="0" baseline="0" noProof="0">
                <a:ln>
                  <a:noFill/>
                </a:ln>
                <a:solidFill>
                  <a:srgbClr val="5A5A5A"/>
                </a:solidFill>
                <a:effectLst/>
                <a:uLnTx/>
                <a:uFillTx/>
                <a:latin typeface="Roboto" panose="02000000000000000000"/>
                <a:ea typeface="+mn-ea"/>
                <a:cs typeface="+mn-cs"/>
                <a:sym typeface="+mn-ea"/>
              </a:rPr>
              <a:t> in the context of cultural heritage.</a:t>
            </a:r>
            <a:r>
              <a:rPr lang="en-US">
                <a:solidFill>
                  <a:srgbClr val="5A5A5A"/>
                </a:solidFill>
                <a:sym typeface="+mn-ea"/>
              </a:rPr>
              <a:t> </a:t>
            </a:r>
            <a:r>
              <a:rPr kumimoji="0" lang="en-US" sz="2400" b="0" i="0" u="none" strike="noStrike" kern="1200" cap="none" spc="0" normalizeH="0" baseline="0" noProof="0">
                <a:ln>
                  <a:noFill/>
                </a:ln>
                <a:solidFill>
                  <a:srgbClr val="5A5A5A"/>
                </a:solidFill>
                <a:effectLst/>
                <a:uLnTx/>
                <a:uFillTx/>
                <a:latin typeface="Roboto" panose="02000000000000000000"/>
                <a:ea typeface="+mn-ea"/>
                <a:cs typeface="+mn-cs"/>
                <a:sym typeface="+mn-ea"/>
              </a:rPr>
              <a:t>INSARAG</a:t>
            </a:r>
            <a:r>
              <a:rPr lang="en-US">
                <a:solidFill>
                  <a:srgbClr val="5A5A5A"/>
                </a:solidFill>
                <a:sym typeface="+mn-ea"/>
              </a:rPr>
              <a:t> documents</a:t>
            </a:r>
            <a:r>
              <a:rPr kumimoji="0" lang="en-US" sz="2400" b="0" i="0" u="none" strike="noStrike" kern="1200" cap="none" spc="0" normalizeH="0" baseline="0" noProof="0">
                <a:ln>
                  <a:noFill/>
                </a:ln>
                <a:solidFill>
                  <a:srgbClr val="5A5A5A"/>
                </a:solidFill>
                <a:effectLst/>
                <a:uLnTx/>
                <a:uFillTx/>
                <a:latin typeface="Roboto" panose="02000000000000000000"/>
                <a:ea typeface="+mn-ea"/>
                <a:cs typeface="+mn-cs"/>
                <a:sym typeface="+mn-ea"/>
              </a:rPr>
              <a:t> usually do not list authors</a:t>
            </a:r>
            <a:r>
              <a:rPr kumimoji="0" lang="en-US" altLang="zh-CN" sz="2400" b="0" i="0" u="none" strike="noStrike" kern="1200" cap="none" spc="0" normalizeH="0" baseline="0" noProof="0">
                <a:ln>
                  <a:noFill/>
                </a:ln>
                <a:solidFill>
                  <a:srgbClr val="5A5A5A"/>
                </a:solidFill>
                <a:effectLst/>
                <a:uLnTx/>
                <a:uFillTx/>
                <a:latin typeface="Roboto" panose="02000000000000000000"/>
                <a:ea typeface="宋体"/>
                <a:cs typeface="+mn-cs"/>
                <a:sym typeface="+mn-ea"/>
              </a:rPr>
              <a:t>.</a:t>
            </a:r>
            <a:r>
              <a:rPr lang="en-US">
                <a:solidFill>
                  <a:srgbClr val="5A5A5A"/>
                </a:solidFill>
                <a:sym typeface="+mn-ea"/>
              </a:rPr>
              <a:t> </a:t>
            </a:r>
            <a:endParaRPr lang="en-US" sz="2400" b="0" i="0" u="none" strike="noStrike" kern="1200" cap="none" spc="0" normalizeH="0" baseline="0" noProof="0">
              <a:ln>
                <a:noFill/>
              </a:ln>
              <a:solidFill>
                <a:srgbClr val="5A5A5A"/>
              </a:solidFill>
              <a:effectLst/>
              <a:uLnTx/>
              <a:uFillTx/>
              <a:latin typeface="Roboto" panose="02000000000000000000"/>
              <a:ea typeface="Roboto"/>
            </a:endParaRPr>
          </a:p>
          <a:p>
            <a:pPr marL="0" marR="0" lvl="0" indent="0" algn="l" defTabSz="914400" rtl="0" eaLnBrk="1" fontAlgn="auto" latinLnBrk="0" hangingPunct="1">
              <a:lnSpc>
                <a:spcPct val="100000"/>
              </a:lnSpc>
              <a:spcBef>
                <a:spcPts val="0"/>
              </a:spcBef>
              <a:spcAft>
                <a:spcPts val="500"/>
              </a:spcAft>
              <a:buClr>
                <a:srgbClr val="418FDE"/>
              </a:buClr>
              <a:buSzTx/>
              <a:buFont typeface="Arial" panose="020B0604020202020204" pitchFamily="34" charset="0"/>
              <a:buNone/>
              <a:tabLst/>
              <a:defRPr/>
            </a:pPr>
            <a:endParaRPr kumimoji="0" lang="en-US" sz="2400" b="0" i="0" u="none" strike="noStrike" kern="1200" cap="none" spc="0" normalizeH="0" baseline="0" noProof="0">
              <a:ln>
                <a:noFill/>
              </a:ln>
              <a:solidFill>
                <a:srgbClr val="5A5A5A"/>
              </a:solidFill>
              <a:effectLst/>
              <a:uLnTx/>
              <a:uFillTx/>
              <a:latin typeface="Roboto" panose="02000000000000000000"/>
              <a:ea typeface="+mn-ea"/>
              <a:cs typeface="+mn-cs"/>
            </a:endParaRPr>
          </a:p>
        </p:txBody>
      </p:sp>
      <p:sp>
        <p:nvSpPr>
          <p:cNvPr id="5" name="Text Placeholder 6"/>
          <p:cNvSpPr>
            <a:spLocks noGrp="1"/>
          </p:cNvSpPr>
          <p:nvPr/>
        </p:nvSpPr>
        <p:spPr>
          <a:xfrm>
            <a:off x="551815" y="2061210"/>
            <a:ext cx="10687685" cy="483334"/>
          </a:xfrm>
          <a:prstGeom prst="round2SameRect">
            <a:avLst/>
          </a:prstGeom>
          <a:solidFill>
            <a:schemeClr val="tx2"/>
          </a:solidFill>
          <a:ln w="12700">
            <a:solidFill>
              <a:schemeClr val="tx2"/>
            </a:solidFill>
          </a:ln>
        </p:spPr>
        <p:txBody>
          <a:bodyPr vert="horz" wrap="square" lIns="182880" tIns="91440" rIns="182880" bIns="91440" rtlCol="0">
            <a:sp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bg1"/>
                </a:solidFill>
                <a:latin typeface="Roboto" panose="02000000000000000000"/>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panose="02000000000000000000"/>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panose="02000000000000000000"/>
                <a:ea typeface="+mn-ea"/>
                <a:cs typeface="+mn-cs"/>
              </a:defRPr>
            </a:lvl3pPr>
            <a:lvl4pPr marL="69469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panose="0200000000000000000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Roboto" panose="02000000000000000000"/>
                <a:ea typeface="+mn-ea"/>
                <a:cs typeface="+mn-cs"/>
                <a:sym typeface="+mn-ea"/>
              </a:rPr>
              <a:t>Main Feedbacks and Recommendations</a:t>
            </a:r>
            <a:r>
              <a:rPr kumimoji="0" lang="zh-CN" altLang="en-US" sz="2000" b="1" i="0" u="none" strike="noStrike" kern="1200" cap="none" spc="0" normalizeH="0" baseline="0" noProof="0">
                <a:ln>
                  <a:noFill/>
                </a:ln>
                <a:solidFill>
                  <a:srgbClr val="FFFFFF"/>
                </a:solidFill>
                <a:effectLst/>
                <a:uLnTx/>
                <a:uFillTx/>
                <a:latin typeface="Roboto" panose="02000000000000000000"/>
                <a:ea typeface="宋体" panose="02010600030101010101" pitchFamily="2" charset="-122"/>
                <a:cs typeface="+mn-cs"/>
                <a:sym typeface="+mn-ea"/>
              </a:rPr>
              <a:t>：</a:t>
            </a:r>
            <a:endParaRPr kumimoji="0" lang="en-US" sz="2000" b="1" i="0" u="none" strike="noStrike" kern="1200" cap="none" spc="0" normalizeH="0" baseline="0" noProof="0">
              <a:ln>
                <a:noFill/>
              </a:ln>
              <a:solidFill>
                <a:srgbClr val="FFFFFF"/>
              </a:solidFill>
              <a:effectLst/>
              <a:uLnTx/>
              <a:uFillTx/>
              <a:latin typeface="Roboto" panose="02000000000000000000"/>
              <a:ea typeface="+mn-ea"/>
              <a:cs typeface="+mn-cs"/>
            </a:endParaRPr>
          </a:p>
        </p:txBody>
      </p:sp>
      <p:sp>
        <p:nvSpPr>
          <p:cNvPr id="13" name="Text Placeholder 5"/>
          <p:cNvSpPr>
            <a:spLocks noGrp="1"/>
          </p:cNvSpPr>
          <p:nvPr/>
        </p:nvSpPr>
        <p:spPr>
          <a:xfrm>
            <a:off x="4054475" y="2544445"/>
            <a:ext cx="3689985" cy="3733800"/>
          </a:xfrm>
          <a:prstGeom prst="rect">
            <a:avLst/>
          </a:prstGeom>
          <a:ln w="12700">
            <a:solidFill>
              <a:schemeClr val="tx2"/>
            </a:solidFill>
          </a:ln>
        </p:spPr>
        <p:txBody>
          <a:bodyPr vert="horz" lIns="182880" tIns="182880" rIns="182880" bIns="18288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0" kern="1200">
                <a:solidFill>
                  <a:schemeClr val="tx1"/>
                </a:solidFill>
                <a:latin typeface="Roboto" panose="02000000000000000000"/>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panose="02000000000000000000"/>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panose="02000000000000000000"/>
                <a:ea typeface="+mn-ea"/>
                <a:cs typeface="+mn-cs"/>
              </a:defRPr>
            </a:lvl3pPr>
            <a:lvl4pPr marL="69469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panose="0200000000000000000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a:ln>
                  <a:noFill/>
                </a:ln>
                <a:solidFill>
                  <a:srgbClr val="5A5A5A"/>
                </a:solidFill>
                <a:effectLst/>
                <a:uLnTx/>
                <a:uFillTx/>
                <a:latin typeface="Roboto" panose="02000000000000000000"/>
                <a:ea typeface="+mn-ea"/>
                <a:cs typeface="+mn-cs"/>
              </a:rPr>
              <a:t>Extract</a:t>
            </a:r>
            <a:r>
              <a:rPr kumimoji="0" lang="en-US" sz="2400" b="0" i="0" u="none" strike="noStrike" kern="1200" cap="none" spc="0" normalizeH="0" baseline="0" noProof="0">
                <a:ln>
                  <a:noFill/>
                </a:ln>
                <a:solidFill>
                  <a:srgbClr val="5A5A5A"/>
                </a:solidFill>
                <a:effectLst/>
                <a:uLnTx/>
                <a:uFillTx/>
                <a:latin typeface="Roboto" panose="02000000000000000000"/>
                <a:ea typeface="+mn-ea"/>
                <a:cs typeface="+mn-cs"/>
              </a:rPr>
              <a:t> the information that is new for USAR teams in the context of cultural heritage.</a:t>
            </a:r>
          </a:p>
          <a:p>
            <a:pPr>
              <a:lnSpc>
                <a:spcPct val="100000"/>
              </a:lnSpc>
              <a:buClr>
                <a:srgbClr val="418FDE"/>
              </a:buClr>
              <a:defRPr/>
            </a:pPr>
            <a:r>
              <a:rPr kumimoji="0" lang="en-US" sz="2400" b="0" i="0" u="none" strike="noStrike" kern="1200" cap="none" spc="0" normalizeH="0" baseline="0" noProof="0">
                <a:ln>
                  <a:noFill/>
                </a:ln>
                <a:solidFill>
                  <a:srgbClr val="5A5A5A"/>
                </a:solidFill>
                <a:effectLst/>
                <a:uLnTx/>
                <a:uFillTx/>
                <a:latin typeface="Roboto" panose="02000000000000000000"/>
                <a:ea typeface="+mn-ea"/>
                <a:cs typeface="+mn-cs"/>
              </a:rPr>
              <a:t>Optimize the use of </a:t>
            </a:r>
            <a:r>
              <a:rPr kumimoji="0" lang="en-US" sz="2400" b="1" i="0" u="none" strike="noStrike" kern="1200" cap="none" spc="0" normalizeH="0" baseline="0" noProof="0">
                <a:ln>
                  <a:noFill/>
                </a:ln>
                <a:solidFill>
                  <a:srgbClr val="5A5A5A"/>
                </a:solidFill>
                <a:effectLst/>
                <a:uLnTx/>
                <a:uFillTx/>
                <a:latin typeface="Roboto" panose="02000000000000000000"/>
                <a:ea typeface="+mn-ea"/>
                <a:cs typeface="+mn-cs"/>
              </a:rPr>
              <a:t>OSOCC</a:t>
            </a:r>
            <a:r>
              <a:rPr lang="en-US" b="1">
                <a:solidFill>
                  <a:srgbClr val="5A5A5A"/>
                </a:solidFill>
              </a:rPr>
              <a:t> </a:t>
            </a:r>
            <a:r>
              <a:rPr kumimoji="0" lang="en-US" sz="2400" b="1" i="0" u="none" strike="noStrike" kern="1200" cap="none" spc="0" normalizeH="0" baseline="0" noProof="0">
                <a:ln>
                  <a:noFill/>
                </a:ln>
                <a:solidFill>
                  <a:srgbClr val="5A5A5A"/>
                </a:solidFill>
                <a:effectLst/>
                <a:uLnTx/>
                <a:uFillTx/>
                <a:latin typeface="Roboto" panose="02000000000000000000"/>
                <a:ea typeface="+mn-ea"/>
                <a:cs typeface="+mn-cs"/>
              </a:rPr>
              <a:t>or</a:t>
            </a:r>
            <a:r>
              <a:rPr lang="en-US" b="1">
                <a:solidFill>
                  <a:srgbClr val="5A5A5A"/>
                </a:solidFill>
              </a:rPr>
              <a:t> </a:t>
            </a:r>
            <a:r>
              <a:rPr kumimoji="0" lang="en-US" sz="2400" b="1" i="0" u="none" strike="noStrike" kern="1200" cap="none" spc="0" normalizeH="0" baseline="0" noProof="0">
                <a:ln>
                  <a:noFill/>
                </a:ln>
                <a:solidFill>
                  <a:srgbClr val="5A5A5A"/>
                </a:solidFill>
                <a:effectLst/>
                <a:uLnTx/>
                <a:uFillTx/>
                <a:latin typeface="Roboto" panose="02000000000000000000"/>
                <a:ea typeface="+mn-ea"/>
                <a:cs typeface="+mn-cs"/>
              </a:rPr>
              <a:t>VOSOCC</a:t>
            </a:r>
            <a:r>
              <a:rPr lang="en-US" b="1">
                <a:solidFill>
                  <a:srgbClr val="5A5A5A"/>
                </a:solidFill>
              </a:rPr>
              <a:t>, </a:t>
            </a:r>
            <a:r>
              <a:rPr lang="en-US">
                <a:solidFill>
                  <a:srgbClr val="5A5A5A"/>
                </a:solidFill>
              </a:rPr>
              <a:t>integrating</a:t>
            </a:r>
            <a:r>
              <a:rPr kumimoji="0" lang="en-US" sz="2400" b="0" i="0" u="none" strike="noStrike" kern="1200" cap="none" spc="0" normalizeH="0" baseline="0" noProof="0">
                <a:ln>
                  <a:noFill/>
                </a:ln>
                <a:solidFill>
                  <a:srgbClr val="5A5A5A"/>
                </a:solidFill>
                <a:effectLst/>
                <a:uLnTx/>
                <a:uFillTx/>
                <a:latin typeface="Roboto" panose="02000000000000000000"/>
                <a:ea typeface="+mn-ea"/>
                <a:cs typeface="+mn-cs"/>
              </a:rPr>
              <a:t> the information of cultural heritage.</a:t>
            </a:r>
            <a:endParaRPr kumimoji="0" lang="en-US" sz="2400" b="1" i="0" u="none" strike="noStrike" kern="1200" cap="none" spc="0" normalizeH="0" baseline="0" noProof="0">
              <a:ln>
                <a:noFill/>
              </a:ln>
              <a:solidFill>
                <a:srgbClr val="5A5A5A"/>
              </a:solidFill>
              <a:effectLst/>
              <a:uLnTx/>
              <a:uFillTx/>
              <a:latin typeface="Roboto" panose="02000000000000000000"/>
              <a:ea typeface="+mn-ea"/>
              <a:cs typeface="+mn-cs"/>
            </a:endParaRPr>
          </a:p>
        </p:txBody>
      </p:sp>
      <p:sp>
        <p:nvSpPr>
          <p:cNvPr id="2" name="Text Placeholder 5"/>
          <p:cNvSpPr>
            <a:spLocks noGrp="1"/>
          </p:cNvSpPr>
          <p:nvPr/>
        </p:nvSpPr>
        <p:spPr>
          <a:xfrm>
            <a:off x="8253730" y="2538730"/>
            <a:ext cx="2994025" cy="3733800"/>
          </a:xfrm>
          <a:prstGeom prst="rect">
            <a:avLst/>
          </a:prstGeom>
          <a:ln w="12700">
            <a:solidFill>
              <a:schemeClr val="tx2"/>
            </a:solidFill>
          </a:ln>
        </p:spPr>
        <p:txBody>
          <a:bodyPr vert="horz" lIns="182880" tIns="182880" rIns="182880" bIns="18288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0" kern="1200">
                <a:solidFill>
                  <a:schemeClr val="tx1"/>
                </a:solidFill>
                <a:latin typeface="Roboto" panose="02000000000000000000"/>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panose="02000000000000000000"/>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panose="02000000000000000000"/>
                <a:ea typeface="+mn-ea"/>
                <a:cs typeface="+mn-cs"/>
              </a:defRPr>
            </a:lvl3pPr>
            <a:lvl4pPr marL="69469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panose="02000000000000000000"/>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418FDE"/>
              </a:buClr>
              <a:buSzTx/>
              <a:buFont typeface="Arial" panose="020B0604020202020204" pitchFamily="34" charset="0"/>
              <a:buNone/>
              <a:tabLst/>
              <a:defRPr/>
            </a:pPr>
            <a:r>
              <a:rPr kumimoji="0" lang="en-US" sz="2400" b="0" i="0" u="none" strike="noStrike" kern="1200" cap="none" spc="0" normalizeH="0" baseline="0" noProof="0">
                <a:ln>
                  <a:noFill/>
                </a:ln>
                <a:solidFill>
                  <a:srgbClr val="5A5A5A"/>
                </a:solidFill>
                <a:effectLst/>
                <a:uLnTx/>
                <a:uFillTx/>
                <a:latin typeface="Roboto" panose="02000000000000000000"/>
                <a:ea typeface="+mn-ea"/>
                <a:cs typeface="+mn-cs"/>
              </a:rPr>
              <a:t>When working on heritage sites Beyond the Rubble, at the request of </a:t>
            </a:r>
            <a:r>
              <a:rPr kumimoji="0" lang="en-US" sz="2400" b="1" i="0" u="none" strike="noStrike" kern="1200" cap="none" spc="0" normalizeH="0" baseline="0" noProof="0">
                <a:ln>
                  <a:noFill/>
                </a:ln>
                <a:solidFill>
                  <a:srgbClr val="5A5A5A"/>
                </a:solidFill>
                <a:effectLst/>
                <a:uLnTx/>
                <a:uFillTx/>
                <a:latin typeface="Roboto" panose="02000000000000000000"/>
                <a:ea typeface="+mn-ea"/>
                <a:cs typeface="+mn-cs"/>
              </a:rPr>
              <a:t>LEMA</a:t>
            </a:r>
            <a:r>
              <a:rPr kumimoji="0" lang="en-US" sz="2400" b="0" i="0" u="none" strike="noStrike" kern="1200" cap="none" spc="0" normalizeH="0" baseline="0" noProof="0">
                <a:ln>
                  <a:noFill/>
                </a:ln>
                <a:solidFill>
                  <a:srgbClr val="5A5A5A"/>
                </a:solidFill>
                <a:effectLst/>
                <a:uLnTx/>
                <a:uFillTx/>
                <a:latin typeface="Roboto" panose="02000000000000000000"/>
                <a:ea typeface="+mn-ea"/>
                <a:cs typeface="+mn-cs"/>
              </a:rPr>
              <a:t> and jointly in close collaboration with relevant </a:t>
            </a:r>
            <a:r>
              <a:rPr kumimoji="0" lang="en-US" sz="2400" b="1" i="0" u="none" strike="noStrike" kern="1200" cap="none" spc="0" normalizeH="0" baseline="0" noProof="0">
                <a:ln>
                  <a:noFill/>
                </a:ln>
                <a:solidFill>
                  <a:srgbClr val="5A5A5A"/>
                </a:solidFill>
                <a:effectLst/>
                <a:uLnTx/>
                <a:uFillTx/>
                <a:latin typeface="Roboto" panose="02000000000000000000"/>
                <a:ea typeface="+mn-ea"/>
                <a:cs typeface="+mn-cs"/>
              </a:rPr>
              <a:t>national cultural heritage agencies</a:t>
            </a:r>
            <a:r>
              <a:rPr kumimoji="0" lang="en-US" sz="2400" b="0" i="0" u="none" strike="noStrike" kern="1200" cap="none" spc="0" normalizeH="0" baseline="0" noProof="0">
                <a:ln>
                  <a:noFill/>
                </a:ln>
                <a:solidFill>
                  <a:srgbClr val="5A5A5A"/>
                </a:solidFill>
                <a:effectLst/>
                <a:uLnTx/>
                <a:uFillTx/>
                <a:latin typeface="Roboto" panose="02000000000000000000"/>
                <a:ea typeface="+mn-ea"/>
                <a:cs typeface="+mn-cs"/>
              </a:rPr>
              <a:t>.</a:t>
            </a:r>
            <a:endParaRPr kumimoji="0" lang="en-US" sz="2400" b="1" i="0" u="none" strike="noStrike" kern="1200" cap="none" spc="0" normalizeH="0" baseline="0" noProof="0">
              <a:ln>
                <a:noFill/>
              </a:ln>
              <a:solidFill>
                <a:srgbClr val="5A5A5A"/>
              </a:solidFill>
              <a:effectLst/>
              <a:uLnTx/>
              <a:uFillTx/>
              <a:latin typeface="Roboto" panose="02000000000000000000"/>
              <a:ea typeface="+mn-ea"/>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E7C999-C0BC-4808-8819-0850B92620AF}"/>
              </a:ext>
            </a:extLst>
          </p:cNvPr>
          <p:cNvSpPr>
            <a:spLocks noGrp="1"/>
          </p:cNvSpPr>
          <p:nvPr>
            <p:ph type="body" sz="quarter" idx="21"/>
          </p:nvPr>
        </p:nvSpPr>
        <p:spPr/>
        <p:txBody>
          <a:bodyPr/>
          <a:lstStyle/>
          <a:p>
            <a:r>
              <a:rPr lang="en-US"/>
              <a:t>3</a:t>
            </a:r>
          </a:p>
        </p:txBody>
      </p:sp>
      <p:sp>
        <p:nvSpPr>
          <p:cNvPr id="5" name="Text Placeholder 4">
            <a:extLst>
              <a:ext uri="{FF2B5EF4-FFF2-40B4-BE49-F238E27FC236}">
                <a16:creationId xmlns:a16="http://schemas.microsoft.com/office/drawing/2014/main" id="{5CC14D59-0D45-4959-BA81-D7EF155B8736}"/>
              </a:ext>
            </a:extLst>
          </p:cNvPr>
          <p:cNvSpPr>
            <a:spLocks noGrp="1"/>
          </p:cNvSpPr>
          <p:nvPr>
            <p:ph type="body" sz="quarter" idx="22"/>
          </p:nvPr>
        </p:nvSpPr>
        <p:spPr/>
        <p:txBody>
          <a:bodyPr/>
          <a:lstStyle/>
          <a:p>
            <a:r>
              <a:rPr lang="en-US"/>
              <a:t>Damage Assessment</a:t>
            </a:r>
          </a:p>
          <a:p>
            <a:endParaRPr lang="en-US"/>
          </a:p>
        </p:txBody>
      </p:sp>
      <p:sp>
        <p:nvSpPr>
          <p:cNvPr id="2" name="TextBox 1">
            <a:extLst>
              <a:ext uri="{FF2B5EF4-FFF2-40B4-BE49-F238E27FC236}">
                <a16:creationId xmlns:a16="http://schemas.microsoft.com/office/drawing/2014/main" id="{A3191B54-B9AB-F3FA-58E6-9C75D0D774BC}"/>
              </a:ext>
            </a:extLst>
          </p:cNvPr>
          <p:cNvSpPr txBox="1"/>
          <p:nvPr/>
        </p:nvSpPr>
        <p:spPr>
          <a:xfrm>
            <a:off x="5162812" y="2924944"/>
            <a:ext cx="6477804" cy="923330"/>
          </a:xfrm>
          <a:prstGeom prst="rect">
            <a:avLst/>
          </a:prstGeom>
          <a:noFill/>
        </p:spPr>
        <p:txBody>
          <a:bodyPr wrap="square" lIns="91440" tIns="45720" rIns="91440" bIns="45720" rtlCol="0" anchor="t">
            <a:spAutoFit/>
          </a:bodyPr>
          <a:lstStyle/>
          <a:p>
            <a:pPr>
              <a:defRPr/>
            </a:pPr>
            <a:r>
              <a:rPr kumimoji="0" lang="en-US" sz="1800" b="0" i="0" u="none" strike="noStrike" kern="1200" cap="none" spc="0" normalizeH="0" baseline="0" noProof="0">
                <a:ln>
                  <a:noFill/>
                </a:ln>
                <a:solidFill>
                  <a:srgbClr val="FFFFFF"/>
                </a:solidFill>
                <a:effectLst/>
                <a:uLnTx/>
                <a:uFillTx/>
                <a:latin typeface="Roboto"/>
                <a:ea typeface="+mn-ea"/>
                <a:cs typeface="+mn-cs"/>
              </a:rPr>
              <a:t>Co-Chairs</a:t>
            </a:r>
            <a:r>
              <a:rPr lang="en-US">
                <a:solidFill>
                  <a:srgbClr val="FFFFFF"/>
                </a:solidFill>
                <a:latin typeface="Roboto"/>
              </a:rPr>
              <a:t>: </a:t>
            </a:r>
            <a:endParaRPr kumimoji="0" lang="en-US" sz="1800" b="0" i="0" u="none" strike="noStrike" kern="1200" cap="none" spc="0" normalizeH="0" baseline="0" noProof="0">
              <a:ln>
                <a:noFill/>
              </a:ln>
              <a:solidFill>
                <a:srgbClr val="FFFFFF"/>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oboto"/>
                <a:ea typeface="+mn-ea"/>
                <a:cs typeface="+mn-cs"/>
              </a:rPr>
              <a:t>Solveig Thorvaldsdottir and Joshua Macabuag</a:t>
            </a:r>
          </a:p>
          <a:p>
            <a:pPr>
              <a:defRPr/>
            </a:pPr>
            <a:r>
              <a:rPr kumimoji="0" lang="en-US" sz="1800" b="0" i="0" u="none" strike="noStrike" kern="1200" cap="none" spc="0" normalizeH="0" baseline="0" noProof="0">
                <a:ln>
                  <a:noFill/>
                </a:ln>
                <a:solidFill>
                  <a:srgbClr val="FFFFFF"/>
                </a:solidFill>
                <a:effectLst/>
                <a:uLnTx/>
                <a:uFillTx/>
                <a:latin typeface="Roboto"/>
                <a:ea typeface="+mn-ea"/>
                <a:cs typeface="+mn-cs"/>
              </a:rPr>
              <a:t>(now replaced by Mark Scorer)</a:t>
            </a:r>
            <a:r>
              <a:rPr lang="en-US">
                <a:solidFill>
                  <a:srgbClr val="FFFFFF"/>
                </a:solidFill>
                <a:latin typeface="Roboto"/>
              </a:rPr>
              <a:t> </a:t>
            </a:r>
            <a:endParaRPr lang="en-US" sz="1800" b="0" i="0" u="none" strike="noStrike" kern="1200" cap="none" spc="0" normalizeH="0" baseline="0" noProof="0">
              <a:ln>
                <a:noFill/>
              </a:ln>
              <a:solidFill>
                <a:srgbClr val="FFFFFF"/>
              </a:solidFill>
              <a:effectLst/>
              <a:uLnTx/>
              <a:uFillTx/>
              <a:latin typeface="Roboto"/>
              <a:ea typeface="Roboto"/>
            </a:endParaRPr>
          </a:p>
        </p:txBody>
      </p:sp>
    </p:spTree>
    <p:extLst>
      <p:ext uri="{BB962C8B-B14F-4D97-AF65-F5344CB8AC3E}">
        <p14:creationId xmlns:p14="http://schemas.microsoft.com/office/powerpoint/2010/main" val="30837374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6EA08E34-DA55-4D2D-B1B7-D700E3FC76B9}"/>
              </a:ext>
            </a:extLst>
          </p:cNvPr>
          <p:cNvSpPr>
            <a:spLocks noGrp="1"/>
          </p:cNvSpPr>
          <p:nvPr>
            <p:ph type="title"/>
          </p:nvPr>
        </p:nvSpPr>
        <p:spPr>
          <a:xfrm>
            <a:off x="609600" y="609600"/>
            <a:ext cx="10274910" cy="443198"/>
          </a:xfrm>
        </p:spPr>
        <p:txBody>
          <a:bodyPr/>
          <a:lstStyle/>
          <a:p>
            <a:r>
              <a:rPr lang="en-US"/>
              <a:t>Damage Assessment Coordination Centre</a:t>
            </a:r>
          </a:p>
        </p:txBody>
      </p:sp>
      <p:sp>
        <p:nvSpPr>
          <p:cNvPr id="8" name="Text Placeholder 3">
            <a:extLst>
              <a:ext uri="{FF2B5EF4-FFF2-40B4-BE49-F238E27FC236}">
                <a16:creationId xmlns:a16="http://schemas.microsoft.com/office/drawing/2014/main" id="{59E9216D-EA56-4061-9FA2-4F758CCC5E0F}"/>
              </a:ext>
            </a:extLst>
          </p:cNvPr>
          <p:cNvSpPr>
            <a:spLocks noGrp="1"/>
          </p:cNvSpPr>
          <p:nvPr>
            <p:ph type="body" sz="quarter" idx="11"/>
          </p:nvPr>
        </p:nvSpPr>
        <p:spPr>
          <a:xfrm>
            <a:off x="609600" y="1104781"/>
            <a:ext cx="11352028" cy="381000"/>
          </a:xfrm>
        </p:spPr>
        <p:txBody>
          <a:bodyPr vert="horz" lIns="0" tIns="0" rIns="0" bIns="0" rtlCol="0" anchor="t">
            <a:noAutofit/>
          </a:bodyPr>
          <a:lstStyle/>
          <a:p>
            <a:pPr fontAlgn="base"/>
            <a:r>
              <a:rPr lang="en-GB" b="0"/>
              <a:t>Progress Update (1) </a:t>
            </a:r>
          </a:p>
        </p:txBody>
      </p:sp>
      <p:sp>
        <p:nvSpPr>
          <p:cNvPr id="9" name="SmartArt Placeholder 6">
            <a:extLst>
              <a:ext uri="{FF2B5EF4-FFF2-40B4-BE49-F238E27FC236}">
                <a16:creationId xmlns:a16="http://schemas.microsoft.com/office/drawing/2014/main" id="{61C5231A-0DA0-444F-A9BC-37D80368D200}"/>
              </a:ext>
            </a:extLst>
          </p:cNvPr>
          <p:cNvSpPr>
            <a:spLocks noGrp="1"/>
          </p:cNvSpPr>
          <p:nvPr>
            <p:ph type="dgm" sz="quarter" idx="12"/>
          </p:nvPr>
        </p:nvSpPr>
        <p:spPr>
          <a:xfrm>
            <a:off x="609600" y="1941222"/>
            <a:ext cx="1371600" cy="45719"/>
          </a:xfrm>
        </p:spPr>
      </p:sp>
      <p:sp>
        <p:nvSpPr>
          <p:cNvPr id="2" name="CasellaDiTesto 1">
            <a:extLst>
              <a:ext uri="{FF2B5EF4-FFF2-40B4-BE49-F238E27FC236}">
                <a16:creationId xmlns:a16="http://schemas.microsoft.com/office/drawing/2014/main" id="{052BF61A-E06F-43D9-BFCE-55C39552B33C}"/>
              </a:ext>
            </a:extLst>
          </p:cNvPr>
          <p:cNvSpPr txBox="1"/>
          <p:nvPr/>
        </p:nvSpPr>
        <p:spPr>
          <a:xfrm>
            <a:off x="609600" y="1704975"/>
            <a:ext cx="10664520"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it-IT"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is-IS"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rPr>
              <a:t>Change in Co-Chair from Josh Macabuag to Mark Scorer</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is-IS"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rPr>
              <a:t>Currently working as two groups at the moment:</a:t>
            </a:r>
            <a:endParaRPr kumimoji="0" lang="it-IT"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is-IS"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rPr>
              <a:t>Engineering group</a:t>
            </a:r>
            <a:endParaRPr kumimoji="0" lang="it-IT"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is-IS"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rPr>
              <a:t>Coordination group</a:t>
            </a:r>
            <a:endParaRPr kumimoji="0" lang="it-IT"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is-IS"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rPr>
              <a:t>The WG has met 14 times since September, either as a whole or in one of the groups. </a:t>
            </a:r>
            <a:endParaRPr kumimoji="0" lang="it-IT"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is-IS"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rPr>
              <a:t>Discussions on the format of the DACC Handbook have suggested that the format of the new UC manual is a good candidate for a format for the DACC handbook. The UC manual provides a good overview of various activities that form a basis of discussion for the DACC.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5A5A5A"/>
              </a:solidFill>
              <a:effectLst/>
              <a:uLnTx/>
              <a:uFillTx/>
              <a:latin typeface="Roboto"/>
              <a:ea typeface="+mn-ea"/>
              <a:cs typeface="+mn-cs"/>
            </a:endParaRPr>
          </a:p>
        </p:txBody>
      </p:sp>
    </p:spTree>
    <p:extLst>
      <p:ext uri="{BB962C8B-B14F-4D97-AF65-F5344CB8AC3E}">
        <p14:creationId xmlns:p14="http://schemas.microsoft.com/office/powerpoint/2010/main" val="19946212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6EA08E34-DA55-4D2D-B1B7-D700E3FC76B9}"/>
              </a:ext>
            </a:extLst>
          </p:cNvPr>
          <p:cNvSpPr>
            <a:spLocks noGrp="1"/>
          </p:cNvSpPr>
          <p:nvPr>
            <p:ph type="title"/>
          </p:nvPr>
        </p:nvSpPr>
        <p:spPr>
          <a:xfrm>
            <a:off x="609600" y="609600"/>
            <a:ext cx="10274910" cy="443198"/>
          </a:xfrm>
        </p:spPr>
        <p:txBody>
          <a:bodyPr/>
          <a:lstStyle/>
          <a:p>
            <a:r>
              <a:rPr lang="en-US"/>
              <a:t>Damage Assessment Coordination Centre</a:t>
            </a:r>
          </a:p>
        </p:txBody>
      </p:sp>
      <p:sp>
        <p:nvSpPr>
          <p:cNvPr id="8" name="Text Placeholder 3">
            <a:extLst>
              <a:ext uri="{FF2B5EF4-FFF2-40B4-BE49-F238E27FC236}">
                <a16:creationId xmlns:a16="http://schemas.microsoft.com/office/drawing/2014/main" id="{59E9216D-EA56-4061-9FA2-4F758CCC5E0F}"/>
              </a:ext>
            </a:extLst>
          </p:cNvPr>
          <p:cNvSpPr>
            <a:spLocks noGrp="1"/>
          </p:cNvSpPr>
          <p:nvPr>
            <p:ph type="body" sz="quarter" idx="11"/>
          </p:nvPr>
        </p:nvSpPr>
        <p:spPr>
          <a:xfrm>
            <a:off x="609600" y="1104781"/>
            <a:ext cx="11352028" cy="381000"/>
          </a:xfrm>
        </p:spPr>
        <p:txBody>
          <a:bodyPr vert="horz" lIns="0" tIns="0" rIns="0" bIns="0" rtlCol="0" anchor="t">
            <a:noAutofit/>
          </a:bodyPr>
          <a:lstStyle/>
          <a:p>
            <a:pPr fontAlgn="base"/>
            <a:r>
              <a:rPr lang="en-GB" b="0"/>
              <a:t>Progress Updates (2)</a:t>
            </a:r>
          </a:p>
        </p:txBody>
      </p:sp>
      <p:sp>
        <p:nvSpPr>
          <p:cNvPr id="9" name="SmartArt Placeholder 6">
            <a:extLst>
              <a:ext uri="{FF2B5EF4-FFF2-40B4-BE49-F238E27FC236}">
                <a16:creationId xmlns:a16="http://schemas.microsoft.com/office/drawing/2014/main" id="{61C5231A-0DA0-444F-A9BC-37D80368D200}"/>
              </a:ext>
            </a:extLst>
          </p:cNvPr>
          <p:cNvSpPr>
            <a:spLocks noGrp="1"/>
          </p:cNvSpPr>
          <p:nvPr>
            <p:ph type="dgm" sz="quarter" idx="12"/>
          </p:nvPr>
        </p:nvSpPr>
        <p:spPr>
          <a:xfrm>
            <a:off x="609600" y="1941222"/>
            <a:ext cx="1371600" cy="45719"/>
          </a:xfrm>
        </p:spPr>
      </p:sp>
      <p:sp>
        <p:nvSpPr>
          <p:cNvPr id="10" name="CasellaDiTesto 9">
            <a:extLst>
              <a:ext uri="{FF2B5EF4-FFF2-40B4-BE49-F238E27FC236}">
                <a16:creationId xmlns:a16="http://schemas.microsoft.com/office/drawing/2014/main" id="{EB5DB342-7CD2-4820-B5DF-2A689DBFFC0E}"/>
              </a:ext>
            </a:extLst>
          </p:cNvPr>
          <p:cNvSpPr txBox="1"/>
          <p:nvPr/>
        </p:nvSpPr>
        <p:spPr>
          <a:xfrm>
            <a:off x="609600" y="1986941"/>
            <a:ext cx="10401300" cy="424731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Symbol" panose="05050102010706020507" pitchFamily="18" charset="2"/>
              <a:buChar char=""/>
              <a:defRPr/>
            </a:pPr>
            <a:r>
              <a:rPr kumimoji="0" lang="is-IS" sz="1800" b="1"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Coordination</a:t>
            </a:r>
            <a:r>
              <a:rPr kumimoji="0" lang="is-IS" sz="1800" b="1"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Group </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is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focussing</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on</a:t>
            </a:r>
            <a:r>
              <a:rPr lang="is-IS">
                <a:solidFill>
                  <a:srgbClr val="5A5A5A"/>
                </a:solidFill>
                <a:latin typeface="Calibri"/>
                <a:ea typeface="Calibri" panose="020F0502020204030204" pitchFamily="34" charset="0"/>
                <a:cs typeface="Calibri"/>
              </a:rPr>
              <a:t>: -</a:t>
            </a:r>
            <a:endParaRPr kumimoji="0" lang="it-IT"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previous</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events</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and</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literature</a:t>
            </a:r>
            <a:endParaRPr kumimoji="0" lang="it-IT"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coordination</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details</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for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aquiring</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USAR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team</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engineers</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to</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participate</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in</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the</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engineering</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damage</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assessment</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for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the</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DACC</a:t>
            </a:r>
            <a:endParaRPr kumimoji="0" lang="it-IT"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DACC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staff</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and</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resources</a:t>
            </a:r>
            <a:endParaRPr kumimoji="0" lang="it-IT"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endParaRPr>
          </a:p>
          <a:p>
            <a:pPr marL="1143000" marR="0" lvl="2"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The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annexes</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in</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the</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UC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manual</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will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be</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used</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template</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for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outlining</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staff</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requirements</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etc</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a:t>
            </a:r>
            <a:endParaRPr kumimoji="0" lang="it-IT"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coordination</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of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engineers</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to</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be</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most</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effective</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in</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assisting</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national</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engineers</a:t>
            </a:r>
            <a:endParaRPr kumimoji="0" lang="it-IT"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understanding</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the</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important</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role</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of UNDAC/OSOCC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in</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the</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context</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of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setting</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up</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the</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DACC with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the</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local</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municipalities</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a:t>
            </a:r>
            <a:endParaRPr kumimoji="0" lang="it-IT"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endParaRPr>
          </a:p>
          <a:p>
            <a:pPr marL="742950" lvl="1" indent="-285750">
              <a:buFont typeface="Courier New" panose="02070309020205020404" pitchFamily="49" charset="0"/>
              <a:buChar char="o"/>
              <a:defRPr/>
            </a:pP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outlining</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the</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role</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of</a:t>
            </a:r>
            <a:r>
              <a:rPr lang="is-IS">
                <a:solidFill>
                  <a:srgbClr val="5A5A5A"/>
                </a:solidFill>
                <a:latin typeface="Calibri"/>
                <a:ea typeface="Calibri" panose="020F0502020204030204" pitchFamily="34" charset="0"/>
                <a:cs typeface="Calibri"/>
              </a:rPr>
              <a:t> </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the</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UCC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in</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the</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damage</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assessment</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coordination</a:t>
            </a:r>
            <a:endParaRPr kumimoji="0" lang="it-IT"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DACC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support</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coordination</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with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clusters</a:t>
            </a:r>
            <a:endParaRPr kumimoji="0" lang="it-IT"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endParaRPr>
          </a:p>
          <a:p>
            <a:pPr marL="1143000" marR="0" lvl="2"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Shelter</a:t>
            </a:r>
            <a:endParaRPr kumimoji="0" lang="it-IT"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endParaRPr>
          </a:p>
          <a:p>
            <a:pPr marL="1143000" marR="0" lvl="2"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Early</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recovery</a:t>
            </a:r>
            <a:endParaRPr kumimoji="0" lang="it-IT"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creating</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a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timeline</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 for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Engineer</a:t>
            </a:r>
            <a:r>
              <a:rPr kumimoji="0" lang="is-IS" sz="1800" b="0" i="0" u="none" strike="noStrike" kern="1200" cap="none" spc="0" normalizeH="0" baseline="0" noProof="0">
                <a:ln>
                  <a:noFill/>
                </a:ln>
                <a:solidFill>
                  <a:srgbClr val="5A5A5A"/>
                </a:solidFill>
                <a:effectLst/>
                <a:uLnTx/>
                <a:uFillTx/>
                <a:latin typeface="Calibri"/>
                <a:ea typeface="Calibri" panose="020F0502020204030204" pitchFamily="34" charset="0"/>
                <a:cs typeface="Calibri"/>
              </a:rPr>
              <a:t>/DACC </a:t>
            </a:r>
            <a:r>
              <a:rPr kumimoji="0" lang="is-IS"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rPr>
              <a:t>activities</a:t>
            </a:r>
            <a:endParaRPr kumimoji="0" lang="it-IT" sz="1800" b="0" i="0" u="none" strike="noStrike" kern="1200" cap="none" spc="0" normalizeH="0" baseline="0" noProof="0" err="1">
              <a:ln>
                <a:noFill/>
              </a:ln>
              <a:solidFill>
                <a:srgbClr val="5A5A5A"/>
              </a:solidFill>
              <a:effectLst/>
              <a:uLnTx/>
              <a:uFillTx/>
              <a:latin typeface="Calibri"/>
              <a:ea typeface="Calibri" panose="020F0502020204030204" pitchFamily="34" charset="0"/>
              <a:cs typeface="Calibri"/>
            </a:endParaRPr>
          </a:p>
        </p:txBody>
      </p:sp>
    </p:spTree>
    <p:extLst>
      <p:ext uri="{BB962C8B-B14F-4D97-AF65-F5344CB8AC3E}">
        <p14:creationId xmlns:p14="http://schemas.microsoft.com/office/powerpoint/2010/main" val="1160836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25832D-A015-4A87-9503-ACBFBC5FBFFE}"/>
              </a:ext>
            </a:extLst>
          </p:cNvPr>
          <p:cNvSpPr>
            <a:spLocks noGrp="1"/>
          </p:cNvSpPr>
          <p:nvPr>
            <p:ph type="title"/>
          </p:nvPr>
        </p:nvSpPr>
        <p:spPr/>
        <p:txBody>
          <a:bodyPr/>
          <a:lstStyle/>
          <a:p>
            <a:r>
              <a:rPr lang="en-US"/>
              <a:t>Damage Assessment Coordination Centre</a:t>
            </a:r>
            <a:endParaRPr lang="it-IT"/>
          </a:p>
        </p:txBody>
      </p:sp>
      <p:sp>
        <p:nvSpPr>
          <p:cNvPr id="3" name="Segnaposto testo 2">
            <a:extLst>
              <a:ext uri="{FF2B5EF4-FFF2-40B4-BE49-F238E27FC236}">
                <a16:creationId xmlns:a16="http://schemas.microsoft.com/office/drawing/2014/main" id="{F30E03F8-DEA7-4914-AB3B-5FD0E923A6E3}"/>
              </a:ext>
            </a:extLst>
          </p:cNvPr>
          <p:cNvSpPr>
            <a:spLocks noGrp="1"/>
          </p:cNvSpPr>
          <p:nvPr>
            <p:ph type="body" sz="quarter" idx="11"/>
          </p:nvPr>
        </p:nvSpPr>
        <p:spPr/>
        <p:txBody>
          <a:bodyPr/>
          <a:lstStyle/>
          <a:p>
            <a:r>
              <a:rPr lang="en-GB" b="0"/>
              <a:t>Progress Update (3) </a:t>
            </a:r>
          </a:p>
          <a:p>
            <a:endParaRPr lang="it-IT"/>
          </a:p>
        </p:txBody>
      </p:sp>
      <p:sp>
        <p:nvSpPr>
          <p:cNvPr id="4" name="Segnaposto SmartArt 3">
            <a:extLst>
              <a:ext uri="{FF2B5EF4-FFF2-40B4-BE49-F238E27FC236}">
                <a16:creationId xmlns:a16="http://schemas.microsoft.com/office/drawing/2014/main" id="{8A6F5019-F829-42CF-AF46-DC2AD09D8B2C}"/>
              </a:ext>
            </a:extLst>
          </p:cNvPr>
          <p:cNvSpPr>
            <a:spLocks noGrp="1"/>
          </p:cNvSpPr>
          <p:nvPr>
            <p:ph type="dgm" sz="quarter" idx="12"/>
          </p:nvPr>
        </p:nvSpPr>
        <p:spPr/>
      </p:sp>
      <p:sp>
        <p:nvSpPr>
          <p:cNvPr id="6" name="CasellaDiTesto 5">
            <a:extLst>
              <a:ext uri="{FF2B5EF4-FFF2-40B4-BE49-F238E27FC236}">
                <a16:creationId xmlns:a16="http://schemas.microsoft.com/office/drawing/2014/main" id="{AF7D0ED6-A0B3-4B84-8A4E-B90C91932FA9}"/>
              </a:ext>
            </a:extLst>
          </p:cNvPr>
          <p:cNvSpPr txBox="1"/>
          <p:nvPr/>
        </p:nvSpPr>
        <p:spPr>
          <a:xfrm>
            <a:off x="695400" y="2274838"/>
            <a:ext cx="8592616" cy="2308324"/>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s-IS" sz="1800" b="1"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rPr>
              <a:t>Engineers</a:t>
            </a:r>
            <a:r>
              <a:rPr kumimoji="0" lang="is-IS"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is-IS" sz="1800" b="1"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rPr>
              <a:t>Group</a:t>
            </a:r>
            <a:r>
              <a:rPr kumimoji="0" lang="is-IS"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rPr>
              <a:t> is focusing on</a:t>
            </a:r>
            <a:endParaRPr kumimoji="0" lang="it-IT"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is-IS"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rPr>
              <a:t>Coordination with national entities and procedures</a:t>
            </a:r>
            <a:endParaRPr kumimoji="0" lang="it-IT"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is-IS"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rPr>
              <a:t>P</a:t>
            </a:r>
            <a:r>
              <a:rPr kumimoji="0" lang="it-IT" sz="1800" b="0" i="0" u="none" strike="noStrike" kern="1200" cap="none" spc="0" normalizeH="0" baseline="0" noProof="0" err="1">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rPr>
              <a:t>rocedure</a:t>
            </a:r>
            <a:r>
              <a:rPr kumimoji="0" lang="it-IT"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rPr>
              <a:t> for Technical On-Site Asse</a:t>
            </a:r>
            <a:r>
              <a:rPr kumimoji="0" lang="is-IS"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rPr>
              <a:t>s</a:t>
            </a:r>
            <a:r>
              <a:rPr kumimoji="0" lang="it-IT" sz="1800" b="0" i="0" u="none" strike="noStrike" kern="1200" cap="none" spc="0" normalizeH="0" baseline="0" noProof="0" err="1">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rPr>
              <a:t>ment</a:t>
            </a:r>
            <a:r>
              <a:rPr kumimoji="0" lang="it-IT"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rPr>
              <a:t> of </a:t>
            </a:r>
            <a:r>
              <a:rPr kumimoji="0" lang="it-IT" sz="1800" b="0" i="0" u="none" strike="noStrike" kern="1200" cap="none" spc="0" normalizeH="0" baseline="0" noProof="0" err="1">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rPr>
              <a:t>Damage</a:t>
            </a:r>
            <a:r>
              <a:rPr kumimoji="0" lang="it-IT" sz="1800" b="0" i="0" u="none" strike="noStrike" kern="1200" cap="none" spc="0" normalizeH="0" baseline="0" noProof="0">
                <a:ln>
                  <a:noFill/>
                </a:ln>
                <a:solidFill>
                  <a:srgbClr val="5A5A5A"/>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742950" marR="0" lvl="1" indent="-285750" algn="l" defTabSz="914400" rtl="0" eaLnBrk="1" fontAlgn="ctr" latinLnBrk="0" hangingPunct="1">
              <a:lnSpc>
                <a:spcPct val="100000"/>
              </a:lnSpc>
              <a:spcBef>
                <a:spcPts val="0"/>
              </a:spcBef>
              <a:spcAft>
                <a:spcPts val="0"/>
              </a:spcAft>
              <a:buClrTx/>
              <a:buSzTx/>
              <a:buFont typeface="Courier New" panose="02070309020205020404" pitchFamily="49" charset="0"/>
              <a:buChar char="o"/>
              <a:tabLst/>
              <a:defRPr/>
            </a:pPr>
            <a:r>
              <a:rPr kumimoji="0" lang="it-IT" sz="1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Some key </a:t>
            </a:r>
            <a:r>
              <a:rPr kumimoji="0" lang="it-IT" sz="18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decisions</a:t>
            </a:r>
            <a:r>
              <a:rPr kumimoji="0" lang="it-IT" sz="1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it-IT"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143000" lvl="2" indent="-228600" fontAlgn="ctr">
              <a:buFont typeface="Wingdings" panose="05000000000000000000" pitchFamily="2" charset="2"/>
              <a:buChar char=""/>
              <a:defRPr/>
            </a:pPr>
            <a:r>
              <a:rPr kumimoji="0" lang="it-IT" sz="18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Calibri"/>
              </a:rPr>
              <a:t>DACC </a:t>
            </a:r>
            <a:r>
              <a:rPr kumimoji="0" lang="it-IT" sz="1800" b="0" i="0" u="none" strike="noStrike" kern="1200" cap="none" spc="0" normalizeH="0" baseline="0" noProof="0" err="1">
                <a:ln>
                  <a:noFill/>
                </a:ln>
                <a:solidFill>
                  <a:srgbClr val="000000"/>
                </a:solidFill>
                <a:effectLst/>
                <a:uLnTx/>
                <a:uFillTx/>
                <a:latin typeface="Calibri"/>
                <a:ea typeface="Times New Roman" panose="02020603050405020304" pitchFamily="18" charset="0"/>
                <a:cs typeface="Calibri"/>
              </a:rPr>
              <a:t>guidance</a:t>
            </a:r>
            <a:r>
              <a:rPr kumimoji="0" lang="it-IT" sz="18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Calibri"/>
              </a:rPr>
              <a:t> </a:t>
            </a:r>
            <a:r>
              <a:rPr kumimoji="0" lang="it-IT" sz="1800" b="0" i="0" u="none" strike="noStrike" kern="1200" cap="none" spc="0" normalizeH="0" baseline="0" noProof="0" err="1">
                <a:ln>
                  <a:noFill/>
                </a:ln>
                <a:solidFill>
                  <a:srgbClr val="000000"/>
                </a:solidFill>
                <a:effectLst/>
                <a:uLnTx/>
                <a:uFillTx/>
                <a:latin typeface="Calibri"/>
                <a:ea typeface="Times New Roman" panose="02020603050405020304" pitchFamily="18" charset="0"/>
                <a:cs typeface="Calibri"/>
              </a:rPr>
              <a:t>should</a:t>
            </a:r>
            <a:r>
              <a:rPr kumimoji="0" lang="it-IT" sz="18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Calibri"/>
              </a:rPr>
              <a:t> be </a:t>
            </a:r>
            <a:r>
              <a:rPr kumimoji="0" lang="it-IT" sz="1800" b="0" i="0" u="none" strike="noStrike" kern="1200" cap="none" spc="0" normalizeH="0" baseline="0" noProof="0" err="1">
                <a:ln>
                  <a:noFill/>
                </a:ln>
                <a:solidFill>
                  <a:srgbClr val="000000"/>
                </a:solidFill>
                <a:effectLst/>
                <a:uLnTx/>
                <a:uFillTx/>
                <a:latin typeface="Calibri"/>
                <a:ea typeface="Times New Roman" panose="02020603050405020304" pitchFamily="18" charset="0"/>
                <a:cs typeface="Calibri"/>
              </a:rPr>
              <a:t>generic</a:t>
            </a:r>
            <a:r>
              <a:rPr kumimoji="0" lang="it-IT" sz="18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Calibri"/>
              </a:rPr>
              <a:t> (</a:t>
            </a:r>
            <a:r>
              <a:rPr kumimoji="0" lang="it-IT" sz="1800" b="0" i="0" u="none" strike="noStrike" kern="1200" cap="none" spc="0" normalizeH="0" baseline="0" noProof="0" err="1">
                <a:ln>
                  <a:noFill/>
                </a:ln>
                <a:solidFill>
                  <a:srgbClr val="000000"/>
                </a:solidFill>
                <a:effectLst/>
                <a:uLnTx/>
                <a:uFillTx/>
                <a:latin typeface="Calibri"/>
                <a:ea typeface="Times New Roman" panose="02020603050405020304" pitchFamily="18" charset="0"/>
                <a:cs typeface="Calibri"/>
              </a:rPr>
              <a:t>not</a:t>
            </a:r>
            <a:r>
              <a:rPr kumimoji="0" lang="it-IT" sz="18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Calibri"/>
              </a:rPr>
              <a:t> </a:t>
            </a:r>
            <a:r>
              <a:rPr kumimoji="0" lang="it-IT" sz="1800" b="0" i="0" u="none" strike="noStrike" kern="1200" cap="none" spc="0" normalizeH="0" baseline="0" noProof="0" err="1">
                <a:ln>
                  <a:noFill/>
                </a:ln>
                <a:solidFill>
                  <a:srgbClr val="000000"/>
                </a:solidFill>
                <a:effectLst/>
                <a:uLnTx/>
                <a:uFillTx/>
                <a:latin typeface="Calibri"/>
                <a:ea typeface="Times New Roman" panose="02020603050405020304" pitchFamily="18" charset="0"/>
                <a:cs typeface="Calibri"/>
              </a:rPr>
              <a:t>specific</a:t>
            </a:r>
            <a:r>
              <a:rPr kumimoji="0" lang="it-IT" sz="18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Calibri"/>
              </a:rPr>
              <a:t> to </a:t>
            </a:r>
            <a:r>
              <a:rPr kumimoji="0" lang="it-IT" sz="1800" b="0" i="0" u="none" strike="noStrike" kern="1200" cap="none" spc="0" normalizeH="0" baseline="0" noProof="0" err="1">
                <a:ln>
                  <a:noFill/>
                </a:ln>
                <a:solidFill>
                  <a:srgbClr val="000000"/>
                </a:solidFill>
                <a:effectLst/>
                <a:uLnTx/>
                <a:uFillTx/>
                <a:latin typeface="Calibri"/>
                <a:ea typeface="Times New Roman" panose="02020603050405020304" pitchFamily="18" charset="0"/>
                <a:cs typeface="Calibri"/>
              </a:rPr>
              <a:t>earthquake</a:t>
            </a:r>
            <a:r>
              <a:rPr kumimoji="0" lang="it-IT" sz="18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Calibri"/>
              </a:rPr>
              <a:t>, </a:t>
            </a:r>
            <a:r>
              <a:rPr kumimoji="0" lang="it-IT" sz="1800" b="0" i="0" u="none" strike="noStrike" kern="1200" cap="none" spc="0" normalizeH="0" baseline="0" noProof="0" err="1">
                <a:ln>
                  <a:noFill/>
                </a:ln>
                <a:solidFill>
                  <a:srgbClr val="000000"/>
                </a:solidFill>
                <a:effectLst/>
                <a:uLnTx/>
                <a:uFillTx/>
                <a:latin typeface="Calibri"/>
                <a:ea typeface="Times New Roman" panose="02020603050405020304" pitchFamily="18" charset="0"/>
                <a:cs typeface="Calibri"/>
              </a:rPr>
              <a:t>but</a:t>
            </a:r>
            <a:r>
              <a:rPr kumimoji="0" lang="it-IT" sz="18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Calibri"/>
              </a:rPr>
              <a:t> </a:t>
            </a:r>
            <a:r>
              <a:rPr kumimoji="0" lang="it-IT" sz="1800" b="0" i="0" u="none" strike="noStrike" kern="1200" cap="none" spc="0" normalizeH="0" baseline="0" noProof="0" err="1">
                <a:ln>
                  <a:noFill/>
                </a:ln>
                <a:solidFill>
                  <a:srgbClr val="000000"/>
                </a:solidFill>
                <a:effectLst/>
                <a:uLnTx/>
                <a:uFillTx/>
                <a:latin typeface="Calibri"/>
                <a:ea typeface="Times New Roman" panose="02020603050405020304" pitchFamily="18" charset="0"/>
                <a:cs typeface="Calibri"/>
              </a:rPr>
              <a:t>applicable</a:t>
            </a:r>
            <a:r>
              <a:rPr kumimoji="0" lang="it-IT" sz="18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Calibri"/>
              </a:rPr>
              <a:t> </a:t>
            </a:r>
            <a:r>
              <a:rPr kumimoji="0" lang="it-IT" sz="1800" b="0" i="0" u="none" strike="noStrike" kern="1200" cap="none" spc="0" normalizeH="0" baseline="0" noProof="0" err="1">
                <a:ln>
                  <a:noFill/>
                </a:ln>
                <a:solidFill>
                  <a:srgbClr val="000000"/>
                </a:solidFill>
                <a:effectLst/>
                <a:uLnTx/>
                <a:uFillTx/>
                <a:latin typeface="Calibri"/>
                <a:ea typeface="Times New Roman" panose="02020603050405020304" pitchFamily="18" charset="0"/>
                <a:cs typeface="Calibri"/>
              </a:rPr>
              <a:t>across</a:t>
            </a:r>
            <a:r>
              <a:rPr kumimoji="0" lang="it-IT" sz="18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Calibri"/>
              </a:rPr>
              <a:t> flood, hurricane, </a:t>
            </a:r>
            <a:r>
              <a:rPr kumimoji="0" lang="it-IT" sz="1800" b="0" i="0" u="none" strike="noStrike" kern="1200" cap="none" spc="0" normalizeH="0" baseline="0" noProof="0" err="1">
                <a:ln>
                  <a:noFill/>
                </a:ln>
                <a:solidFill>
                  <a:srgbClr val="000000"/>
                </a:solidFill>
                <a:effectLst/>
                <a:uLnTx/>
                <a:uFillTx/>
                <a:latin typeface="Calibri"/>
                <a:ea typeface="Times New Roman" panose="02020603050405020304" pitchFamily="18" charset="0"/>
                <a:cs typeface="Calibri"/>
              </a:rPr>
              <a:t>blast</a:t>
            </a:r>
            <a:r>
              <a:rPr kumimoji="0" lang="it-IT" sz="1800" b="0" i="0" u="none" strike="noStrike" kern="1200" cap="none" spc="0" normalizeH="0" baseline="0" noProof="0">
                <a:ln>
                  <a:noFill/>
                </a:ln>
                <a:solidFill>
                  <a:srgbClr val="000000"/>
                </a:solidFill>
                <a:effectLst/>
                <a:uLnTx/>
                <a:uFillTx/>
                <a:latin typeface="Calibri"/>
                <a:ea typeface="Times New Roman" panose="02020603050405020304" pitchFamily="18" charset="0"/>
                <a:cs typeface="Calibri"/>
              </a:rPr>
              <a:t>, etc).</a:t>
            </a:r>
            <a:endParaRPr kumimoji="0" lang="it-IT" sz="1800" b="0" i="0" u="none" strike="noStrike" kern="1200" cap="none" spc="0" normalizeH="0" baseline="0" noProof="0">
              <a:ln>
                <a:noFill/>
              </a:ln>
              <a:solidFill>
                <a:srgbClr val="000000"/>
              </a:solidFill>
              <a:effectLst/>
              <a:uLnTx/>
              <a:uFillTx/>
              <a:latin typeface="Times New Roman"/>
              <a:ea typeface="Calibri" panose="020F0502020204030204" pitchFamily="34" charset="0"/>
              <a:cs typeface="Calibri"/>
            </a:endParaRPr>
          </a:p>
          <a:p>
            <a:pPr marL="1143000" marR="0" lvl="2" indent="-228600" algn="l"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it-IT" sz="18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Any</a:t>
            </a:r>
            <a:r>
              <a:rPr kumimoji="0" lang="it-IT" sz="1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output </a:t>
            </a:r>
            <a:r>
              <a:rPr kumimoji="0" lang="it-IT" sz="18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should</a:t>
            </a:r>
            <a:r>
              <a:rPr kumimoji="0" lang="it-IT" sz="1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be </a:t>
            </a:r>
            <a:r>
              <a:rPr kumimoji="0" lang="it-IT" sz="18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as</a:t>
            </a:r>
            <a:r>
              <a:rPr kumimoji="0" lang="it-IT" sz="1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concise </a:t>
            </a:r>
            <a:r>
              <a:rPr kumimoji="0" lang="it-IT" sz="18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as</a:t>
            </a:r>
            <a:r>
              <a:rPr kumimoji="0" lang="it-IT" sz="1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it-IT" sz="18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possible</a:t>
            </a:r>
            <a:r>
              <a:rPr kumimoji="0" lang="it-IT" sz="1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with </a:t>
            </a:r>
            <a:r>
              <a:rPr kumimoji="0" lang="it-IT" sz="18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minimal</a:t>
            </a:r>
            <a:r>
              <a:rPr kumimoji="0" lang="it-IT" sz="1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text (figure/</a:t>
            </a:r>
            <a:r>
              <a:rPr kumimoji="0" lang="it-IT" sz="18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diagrams</a:t>
            </a:r>
            <a:r>
              <a:rPr kumimoji="0" lang="it-IT" sz="1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it-IT" sz="18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preferred</a:t>
            </a:r>
            <a:r>
              <a:rPr kumimoji="0" lang="it-IT" sz="1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and </a:t>
            </a:r>
            <a:r>
              <a:rPr kumimoji="0" lang="it-IT" sz="18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referring</a:t>
            </a:r>
            <a:r>
              <a:rPr kumimoji="0" lang="it-IT" sz="1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to </a:t>
            </a:r>
            <a:r>
              <a:rPr kumimoji="0" lang="it-IT" sz="18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existing</a:t>
            </a:r>
            <a:r>
              <a:rPr kumimoji="0" lang="it-IT" sz="1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it-IT" sz="18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docs</a:t>
            </a:r>
            <a:r>
              <a:rPr kumimoji="0" lang="it-IT" sz="1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it-IT" sz="18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where</a:t>
            </a:r>
            <a:r>
              <a:rPr kumimoji="0" lang="it-IT" sz="1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it-IT" sz="1800"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possible</a:t>
            </a:r>
            <a:r>
              <a:rPr kumimoji="0" lang="it-IT" sz="18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it-IT"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Segnaposto testo 2">
            <a:extLst>
              <a:ext uri="{FF2B5EF4-FFF2-40B4-BE49-F238E27FC236}">
                <a16:creationId xmlns:a16="http://schemas.microsoft.com/office/drawing/2014/main" id="{D2E165A5-CB99-F5C9-97A2-80F221E40607}"/>
              </a:ext>
            </a:extLst>
          </p:cNvPr>
          <p:cNvSpPr txBox="1">
            <a:spLocks/>
          </p:cNvSpPr>
          <p:nvPr/>
        </p:nvSpPr>
        <p:spPr>
          <a:xfrm>
            <a:off x="2567608" y="5373216"/>
            <a:ext cx="6858000" cy="3810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GB" sz="2400" b="0" i="0" u="none" strike="noStrike" kern="1200" cap="none" spc="0" normalizeH="0" baseline="0" noProof="0">
                <a:ln>
                  <a:noFill/>
                </a:ln>
                <a:solidFill>
                  <a:srgbClr val="5A5A5A">
                    <a:lumMod val="60000"/>
                    <a:lumOff val="40000"/>
                  </a:srgbClr>
                </a:solidFill>
                <a:effectLst/>
                <a:uLnTx/>
                <a:uFillTx/>
                <a:latin typeface="Roboto"/>
                <a:ea typeface="+mn-ea"/>
                <a:cs typeface="+mn-cs"/>
              </a:rPr>
              <a:t>Still on track to complete project for HPNW ! </a:t>
            </a:r>
          </a:p>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endParaRPr kumimoji="0" lang="it-IT" sz="2400" b="1" i="0" u="none" strike="noStrike" kern="1200" cap="none" spc="0" normalizeH="0" baseline="0" noProof="0">
              <a:ln>
                <a:noFill/>
              </a:ln>
              <a:solidFill>
                <a:srgbClr val="5A5A5A">
                  <a:lumMod val="60000"/>
                  <a:lumOff val="40000"/>
                </a:srgbClr>
              </a:solidFill>
              <a:effectLst/>
              <a:uLnTx/>
              <a:uFillTx/>
              <a:latin typeface="Roboto"/>
              <a:ea typeface="+mn-ea"/>
              <a:cs typeface="+mn-cs"/>
            </a:endParaRPr>
          </a:p>
        </p:txBody>
      </p:sp>
    </p:spTree>
    <p:extLst>
      <p:ext uri="{BB962C8B-B14F-4D97-AF65-F5344CB8AC3E}">
        <p14:creationId xmlns:p14="http://schemas.microsoft.com/office/powerpoint/2010/main" val="3014448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A65DD1FC-BB8A-4F2A-B766-4E7DF47CE99E}"/>
              </a:ext>
            </a:extLst>
          </p:cNvPr>
          <p:cNvSpPr>
            <a:spLocks noGrp="1"/>
          </p:cNvSpPr>
          <p:nvPr>
            <p:ph type="title"/>
          </p:nvPr>
        </p:nvSpPr>
        <p:spPr>
          <a:xfrm>
            <a:off x="377505" y="2936557"/>
            <a:ext cx="11023133" cy="984885"/>
          </a:xfrm>
        </p:spPr>
        <p:txBody>
          <a:bodyPr/>
          <a:lstStyle>
            <a:lvl1pPr algn="ctr">
              <a:defRPr sz="4800"/>
            </a:lvl1pPr>
          </a:lstStyle>
          <a:p>
            <a:pPr>
              <a:lnSpc>
                <a:spcPct val="150000"/>
              </a:lnSpc>
            </a:pPr>
            <a:r>
              <a:rPr lang="en-US"/>
              <a:t>2</a:t>
            </a:r>
            <a:r>
              <a:rPr lang="en-US" sz="4800"/>
              <a:t>. Transitional Guidelines Review WG</a:t>
            </a:r>
          </a:p>
        </p:txBody>
      </p:sp>
    </p:spTree>
    <p:extLst>
      <p:ext uri="{BB962C8B-B14F-4D97-AF65-F5344CB8AC3E}">
        <p14:creationId xmlns:p14="http://schemas.microsoft.com/office/powerpoint/2010/main" val="1974777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SESSION 3</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609600" y="1104781"/>
            <a:ext cx="10505361" cy="700851"/>
          </a:xfrm>
        </p:spPr>
        <p:txBody>
          <a:bodyPr vert="horz" lIns="0" tIns="0" rIns="0" bIns="0" rtlCol="0" anchor="t">
            <a:noAutofit/>
          </a:bodyPr>
          <a:lstStyle/>
          <a:p>
            <a:pPr fontAlgn="base"/>
            <a:r>
              <a:rPr lang="en-GB"/>
              <a:t>INSARAG Working Group Updates - </a:t>
            </a:r>
            <a:r>
              <a:rPr lang="en-US"/>
              <a:t>Transitional Guidelines Review WG Progress Update</a:t>
            </a:r>
            <a:endParaRPr lang="en-GB" b="0"/>
          </a:p>
          <a:p>
            <a:endParaRPr lang="en-GB">
              <a:ea typeface="Roboto"/>
            </a:endParaRP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09600" y="1941222"/>
            <a:ext cx="1371600" cy="45719"/>
          </a:xfrm>
        </p:spPr>
      </p:sp>
      <p:sp>
        <p:nvSpPr>
          <p:cNvPr id="5" name="Text Placeholder 3">
            <a:extLst>
              <a:ext uri="{FF2B5EF4-FFF2-40B4-BE49-F238E27FC236}">
                <a16:creationId xmlns:a16="http://schemas.microsoft.com/office/drawing/2014/main" id="{A829715A-E82B-4028-B4A7-A5F9459C6445}"/>
              </a:ext>
            </a:extLst>
          </p:cNvPr>
          <p:cNvSpPr txBox="1">
            <a:spLocks/>
          </p:cNvSpPr>
          <p:nvPr/>
        </p:nvSpPr>
        <p:spPr>
          <a:xfrm>
            <a:off x="634780" y="2180974"/>
            <a:ext cx="11257954" cy="672630"/>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r>
              <a:rPr lang="en-GB" sz="4800">
                <a:solidFill>
                  <a:schemeClr val="tx1"/>
                </a:solidFill>
              </a:rPr>
              <a:t>Transitional Guidelines Review Group</a:t>
            </a:r>
          </a:p>
        </p:txBody>
      </p:sp>
      <p:sp>
        <p:nvSpPr>
          <p:cNvPr id="6" name="Text Placeholder 3">
            <a:extLst>
              <a:ext uri="{FF2B5EF4-FFF2-40B4-BE49-F238E27FC236}">
                <a16:creationId xmlns:a16="http://schemas.microsoft.com/office/drawing/2014/main" id="{5239558F-1643-416D-8912-1E4BC82E66C1}"/>
              </a:ext>
            </a:extLst>
          </p:cNvPr>
          <p:cNvSpPr txBox="1">
            <a:spLocks/>
          </p:cNvSpPr>
          <p:nvPr/>
        </p:nvSpPr>
        <p:spPr>
          <a:xfrm>
            <a:off x="-953290" y="3166176"/>
            <a:ext cx="11352028" cy="2455378"/>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b="0"/>
              <a:t>					</a:t>
            </a:r>
            <a:r>
              <a:rPr lang="en-GB" b="0">
                <a:solidFill>
                  <a:schemeClr val="tx1"/>
                </a:solidFill>
              </a:rPr>
              <a:t>David Lewis co-chair	AUS</a:t>
            </a:r>
          </a:p>
          <a:p>
            <a:pPr fontAlgn="base"/>
            <a:r>
              <a:rPr lang="en-GB" b="0">
                <a:solidFill>
                  <a:schemeClr val="tx1"/>
                </a:solidFill>
              </a:rPr>
              <a:t>					Martin Evers co-chair	NED</a:t>
            </a:r>
          </a:p>
          <a:p>
            <a:pPr fontAlgn="base"/>
            <a:r>
              <a:rPr lang="en-GB" b="0">
                <a:solidFill>
                  <a:schemeClr val="tx1"/>
                </a:solidFill>
              </a:rPr>
              <a:t>					Anthony Toh			SIN		</a:t>
            </a:r>
          </a:p>
          <a:p>
            <a:pPr fontAlgn="base"/>
            <a:r>
              <a:rPr lang="en-GB" b="0">
                <a:solidFill>
                  <a:schemeClr val="tx1"/>
                </a:solidFill>
              </a:rPr>
              <a:t>					Patricio Fuentes		CHI</a:t>
            </a:r>
          </a:p>
          <a:p>
            <a:pPr fontAlgn="base"/>
            <a:r>
              <a:rPr lang="en-GB" b="0">
                <a:solidFill>
                  <a:schemeClr val="tx1"/>
                </a:solidFill>
              </a:rPr>
              <a:t>					Belit Tasdemir		TUR</a:t>
            </a:r>
          </a:p>
          <a:p>
            <a:pPr fontAlgn="base"/>
            <a:r>
              <a:rPr lang="en-GB" b="0">
                <a:solidFill>
                  <a:schemeClr val="tx1"/>
                </a:solidFill>
              </a:rPr>
              <a:t>					Ove Syslak			NOR</a:t>
            </a:r>
          </a:p>
          <a:p>
            <a:pPr fontAlgn="base"/>
            <a:r>
              <a:rPr lang="en-GB" b="0">
                <a:solidFill>
                  <a:schemeClr val="tx1"/>
                </a:solidFill>
              </a:rPr>
              <a:t>					Secretariat SCDF		SIN</a:t>
            </a:r>
          </a:p>
          <a:p>
            <a:pPr fontAlgn="base"/>
            <a:r>
              <a:rPr lang="en-GB" b="0">
                <a:solidFill>
                  <a:schemeClr val="tx1"/>
                </a:solidFill>
              </a:rPr>
              <a:t>					INSARAG Secretariat</a:t>
            </a:r>
          </a:p>
          <a:p>
            <a:pPr fontAlgn="base"/>
            <a:endParaRPr lang="en-GB" b="0"/>
          </a:p>
        </p:txBody>
      </p:sp>
    </p:spTree>
    <p:extLst>
      <p:ext uri="{BB962C8B-B14F-4D97-AF65-F5344CB8AC3E}">
        <p14:creationId xmlns:p14="http://schemas.microsoft.com/office/powerpoint/2010/main" val="8438191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SESSION 3</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609600" y="1104781"/>
            <a:ext cx="11352028" cy="691444"/>
          </a:xfrm>
        </p:spPr>
        <p:txBody>
          <a:bodyPr vert="horz" lIns="0" tIns="0" rIns="0" bIns="0" rtlCol="0" anchor="t">
            <a:noAutofit/>
          </a:bodyPr>
          <a:lstStyle/>
          <a:p>
            <a:r>
              <a:rPr lang="en-GB">
                <a:ea typeface="Roboto"/>
              </a:rPr>
              <a:t>INSARAG Working Group Updates - </a:t>
            </a:r>
            <a:r>
              <a:rPr lang="en-US">
                <a:ea typeface="Roboto"/>
              </a:rPr>
              <a:t>Transitional Guidelines Review WG Progress Update</a:t>
            </a:r>
            <a:endParaRPr lang="en-GB" b="0">
              <a:ea typeface="Roboto"/>
            </a:endParaRPr>
          </a:p>
          <a:p>
            <a:endParaRPr lang="en-GB" b="0">
              <a:ea typeface="Roboto"/>
            </a:endParaRPr>
          </a:p>
          <a:p>
            <a:endParaRPr lang="en-GB">
              <a:ea typeface="Roboto"/>
            </a:endParaRP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09600" y="1941222"/>
            <a:ext cx="1371600" cy="45719"/>
          </a:xfrm>
        </p:spPr>
      </p:sp>
      <p:sp>
        <p:nvSpPr>
          <p:cNvPr id="5" name="Text Placeholder 3">
            <a:extLst>
              <a:ext uri="{FF2B5EF4-FFF2-40B4-BE49-F238E27FC236}">
                <a16:creationId xmlns:a16="http://schemas.microsoft.com/office/drawing/2014/main" id="{A829715A-E82B-4028-B4A7-A5F9459C6445}"/>
              </a:ext>
            </a:extLst>
          </p:cNvPr>
          <p:cNvSpPr txBox="1">
            <a:spLocks/>
          </p:cNvSpPr>
          <p:nvPr/>
        </p:nvSpPr>
        <p:spPr>
          <a:xfrm>
            <a:off x="634780" y="2214219"/>
            <a:ext cx="11352028" cy="587169"/>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r>
              <a:rPr lang="en-GB" sz="4000">
                <a:solidFill>
                  <a:schemeClr val="tx1"/>
                </a:solidFill>
              </a:rPr>
              <a:t>Terms of Reference (ISG endorsed)</a:t>
            </a:r>
            <a:endParaRPr lang="en-GB" sz="4000">
              <a:solidFill>
                <a:schemeClr val="tx1"/>
              </a:solidFill>
              <a:ea typeface="Roboto"/>
            </a:endParaRPr>
          </a:p>
        </p:txBody>
      </p:sp>
      <p:sp>
        <p:nvSpPr>
          <p:cNvPr id="6" name="Text Placeholder 3">
            <a:extLst>
              <a:ext uri="{FF2B5EF4-FFF2-40B4-BE49-F238E27FC236}">
                <a16:creationId xmlns:a16="http://schemas.microsoft.com/office/drawing/2014/main" id="{5239558F-1643-416D-8912-1E4BC82E66C1}"/>
              </a:ext>
            </a:extLst>
          </p:cNvPr>
          <p:cNvSpPr txBox="1">
            <a:spLocks/>
          </p:cNvSpPr>
          <p:nvPr/>
        </p:nvSpPr>
        <p:spPr>
          <a:xfrm>
            <a:off x="984636" y="3962047"/>
            <a:ext cx="11352028" cy="2455378"/>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b="0"/>
              <a:t>					</a:t>
            </a:r>
            <a:endParaRPr lang="en-GB" b="0">
              <a:solidFill>
                <a:schemeClr val="tx1"/>
              </a:solidFill>
            </a:endParaRPr>
          </a:p>
          <a:p>
            <a:pPr fontAlgn="base"/>
            <a:endParaRPr lang="en-GB" b="0"/>
          </a:p>
        </p:txBody>
      </p:sp>
      <p:sp>
        <p:nvSpPr>
          <p:cNvPr id="8" name="Text Placeholder 3">
            <a:extLst>
              <a:ext uri="{FF2B5EF4-FFF2-40B4-BE49-F238E27FC236}">
                <a16:creationId xmlns:a16="http://schemas.microsoft.com/office/drawing/2014/main" id="{E834B7D3-5B6F-4217-9B2F-992D549A9D53}"/>
              </a:ext>
            </a:extLst>
          </p:cNvPr>
          <p:cNvSpPr txBox="1">
            <a:spLocks/>
          </p:cNvSpPr>
          <p:nvPr/>
        </p:nvSpPr>
        <p:spPr>
          <a:xfrm>
            <a:off x="1137036" y="2959331"/>
            <a:ext cx="11352028" cy="3610494"/>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en-GB" b="0">
                <a:solidFill>
                  <a:schemeClr val="tx1"/>
                </a:solidFill>
              </a:rPr>
              <a:t>Support and advice stakeholders</a:t>
            </a:r>
          </a:p>
          <a:p>
            <a:pPr marL="342900" indent="-342900" fontAlgn="base">
              <a:buFont typeface="Arial" panose="020B0604020202020204" pitchFamily="34" charset="0"/>
              <a:buChar char="•"/>
            </a:pPr>
            <a:r>
              <a:rPr lang="en-GB" b="0">
                <a:solidFill>
                  <a:schemeClr val="tx1"/>
                </a:solidFill>
              </a:rPr>
              <a:t>Encourage implementation, translation</a:t>
            </a:r>
          </a:p>
          <a:p>
            <a:pPr marL="342900" indent="-342900" fontAlgn="base">
              <a:buFont typeface="Arial" panose="020B0604020202020204" pitchFamily="34" charset="0"/>
              <a:buChar char="•"/>
            </a:pPr>
            <a:r>
              <a:rPr lang="en-GB" b="0">
                <a:solidFill>
                  <a:schemeClr val="tx1"/>
                </a:solidFill>
              </a:rPr>
              <a:t>Report and update governing bodies (TLM, RM’s, ISG)</a:t>
            </a:r>
          </a:p>
          <a:p>
            <a:pPr marL="342900" indent="-342900" fontAlgn="base">
              <a:buFont typeface="Arial" panose="020B0604020202020204" pitchFamily="34" charset="0"/>
              <a:buChar char="•"/>
            </a:pPr>
            <a:r>
              <a:rPr lang="en-GB" b="0">
                <a:solidFill>
                  <a:schemeClr val="tx1"/>
                </a:solidFill>
              </a:rPr>
              <a:t>Clarify, support and moderate</a:t>
            </a:r>
          </a:p>
          <a:p>
            <a:pPr marL="342900" indent="-342900" fontAlgn="base">
              <a:buFont typeface="Arial" panose="020B0604020202020204" pitchFamily="34" charset="0"/>
              <a:buChar char="•"/>
            </a:pPr>
            <a:r>
              <a:rPr lang="en-GB" b="0">
                <a:solidFill>
                  <a:schemeClr val="tx1"/>
                </a:solidFill>
              </a:rPr>
              <a:t>Identify issues for upcoming cycle and Guidance Notes</a:t>
            </a:r>
          </a:p>
          <a:p>
            <a:pPr marL="342900" indent="-342900" fontAlgn="base">
              <a:buFont typeface="Arial" panose="020B0604020202020204" pitchFamily="34" charset="0"/>
              <a:buChar char="•"/>
            </a:pPr>
            <a:r>
              <a:rPr lang="en-GB" b="0">
                <a:solidFill>
                  <a:schemeClr val="tx1"/>
                </a:solidFill>
              </a:rPr>
              <a:t>Transition to GRG in 2023</a:t>
            </a:r>
          </a:p>
          <a:p>
            <a:pPr marL="342900" indent="-342900" fontAlgn="base">
              <a:buFont typeface="Arial" panose="020B0604020202020204" pitchFamily="34" charset="0"/>
              <a:buChar char="•"/>
            </a:pPr>
            <a:r>
              <a:rPr lang="en-GB" b="0">
                <a:solidFill>
                  <a:schemeClr val="tx1"/>
                </a:solidFill>
              </a:rPr>
              <a:t>Modernize the appearance and administration</a:t>
            </a:r>
          </a:p>
          <a:p>
            <a:pPr marL="342900" indent="-342900" fontAlgn="base">
              <a:buFont typeface="Arial" panose="020B0604020202020204" pitchFamily="34" charset="0"/>
              <a:buChar char="•"/>
            </a:pPr>
            <a:r>
              <a:rPr lang="en-GB" b="0">
                <a:solidFill>
                  <a:schemeClr val="tx1"/>
                </a:solidFill>
              </a:rPr>
              <a:t>Work alongside the WG’s</a:t>
            </a:r>
          </a:p>
          <a:p>
            <a:pPr marL="342900" indent="-342900" fontAlgn="base">
              <a:buFont typeface="Arial" panose="020B0604020202020204" pitchFamily="34" charset="0"/>
              <a:buChar char="•"/>
            </a:pPr>
            <a:r>
              <a:rPr lang="en-GB" b="0">
                <a:solidFill>
                  <a:schemeClr val="tx1"/>
                </a:solidFill>
              </a:rPr>
              <a:t>Keep updated </a:t>
            </a:r>
            <a:r>
              <a:rPr lang="en-GB" b="0" err="1">
                <a:solidFill>
                  <a:schemeClr val="tx1"/>
                </a:solidFill>
              </a:rPr>
              <a:t>adminstration</a:t>
            </a:r>
            <a:endParaRPr lang="en-GB" b="0">
              <a:solidFill>
                <a:schemeClr val="tx1"/>
              </a:solidFill>
            </a:endParaRPr>
          </a:p>
        </p:txBody>
      </p:sp>
    </p:spTree>
    <p:extLst>
      <p:ext uri="{BB962C8B-B14F-4D97-AF65-F5344CB8AC3E}">
        <p14:creationId xmlns:p14="http://schemas.microsoft.com/office/powerpoint/2010/main" val="2099152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a:xfrm>
            <a:off x="623392" y="620688"/>
            <a:ext cx="10274910" cy="1296144"/>
          </a:xfrm>
        </p:spPr>
        <p:txBody>
          <a:bodyPr/>
          <a:lstStyle/>
          <a:p>
            <a:r>
              <a:rPr lang="en-US" sz="2800"/>
              <a:t>AGENDA – Part 2: IGM Outcomes and Issues for ISG’s Decisions and Endorsement </a:t>
            </a:r>
            <a:br>
              <a:rPr lang="en-US" sz="2800"/>
            </a:br>
            <a:endParaRPr lang="en-US" sz="2800"/>
          </a:p>
        </p:txBody>
      </p:sp>
      <p:graphicFrame>
        <p:nvGraphicFramePr>
          <p:cNvPr id="6" name="Table 6">
            <a:extLst>
              <a:ext uri="{FF2B5EF4-FFF2-40B4-BE49-F238E27FC236}">
                <a16:creationId xmlns:a16="http://schemas.microsoft.com/office/drawing/2014/main" id="{D309B281-99B6-4A18-84C7-1106A2B52C46}"/>
              </a:ext>
            </a:extLst>
          </p:cNvPr>
          <p:cNvGraphicFramePr>
            <a:graphicFrameLocks noGrp="1"/>
          </p:cNvGraphicFramePr>
          <p:nvPr>
            <p:extLst>
              <p:ext uri="{D42A27DB-BD31-4B8C-83A1-F6EECF244321}">
                <p14:modId xmlns:p14="http://schemas.microsoft.com/office/powerpoint/2010/main" val="2473086401"/>
              </p:ext>
            </p:extLst>
          </p:nvPr>
        </p:nvGraphicFramePr>
        <p:xfrm>
          <a:off x="623392" y="1628800"/>
          <a:ext cx="10945215" cy="4309962"/>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2717054197"/>
                    </a:ext>
                  </a:extLst>
                </a:gridCol>
                <a:gridCol w="1512168">
                  <a:extLst>
                    <a:ext uri="{9D8B030D-6E8A-4147-A177-3AD203B41FA5}">
                      <a16:colId xmlns:a16="http://schemas.microsoft.com/office/drawing/2014/main" val="3831271674"/>
                    </a:ext>
                  </a:extLst>
                </a:gridCol>
                <a:gridCol w="3168352">
                  <a:extLst>
                    <a:ext uri="{9D8B030D-6E8A-4147-A177-3AD203B41FA5}">
                      <a16:colId xmlns:a16="http://schemas.microsoft.com/office/drawing/2014/main" val="2164128878"/>
                    </a:ext>
                  </a:extLst>
                </a:gridCol>
                <a:gridCol w="4248471">
                  <a:extLst>
                    <a:ext uri="{9D8B030D-6E8A-4147-A177-3AD203B41FA5}">
                      <a16:colId xmlns:a16="http://schemas.microsoft.com/office/drawing/2014/main" val="555384401"/>
                    </a:ext>
                  </a:extLst>
                </a:gridCol>
              </a:tblGrid>
              <a:tr h="378042">
                <a:tc>
                  <a:txBody>
                    <a:bodyPr/>
                    <a:lstStyle/>
                    <a:p>
                      <a:pPr algn="ctr"/>
                      <a:r>
                        <a:rPr lang="en-US" sz="1600">
                          <a:latin typeface="+mn-lt"/>
                        </a:rPr>
                        <a:t>Session</a:t>
                      </a:r>
                    </a:p>
                  </a:txBody>
                  <a:tcPr anchor="ctr"/>
                </a:tc>
                <a:tc>
                  <a:txBody>
                    <a:bodyPr/>
                    <a:lstStyle/>
                    <a:p>
                      <a:pPr algn="ctr"/>
                      <a:r>
                        <a:rPr lang="en-US" sz="1600">
                          <a:latin typeface="+mn-lt"/>
                        </a:rPr>
                        <a:t>Time</a:t>
                      </a:r>
                    </a:p>
                  </a:txBody>
                  <a:tcPr anchor="ctr"/>
                </a:tc>
                <a:tc>
                  <a:txBody>
                    <a:bodyPr/>
                    <a:lstStyle/>
                    <a:p>
                      <a:pPr algn="ctr"/>
                      <a:r>
                        <a:rPr lang="en-US" sz="1600">
                          <a:latin typeface="+mn-lt"/>
                        </a:rPr>
                        <a:t>Agenda Item</a:t>
                      </a:r>
                    </a:p>
                  </a:txBody>
                  <a:tcPr anchor="ctr"/>
                </a:tc>
                <a:tc>
                  <a:txBody>
                    <a:bodyPr/>
                    <a:lstStyle/>
                    <a:p>
                      <a:pPr algn="ctr"/>
                      <a:r>
                        <a:rPr lang="en-US" sz="1600">
                          <a:latin typeface="+mn-lt"/>
                        </a:rPr>
                        <a:t>Speakers</a:t>
                      </a:r>
                    </a:p>
                  </a:txBody>
                  <a:tcPr anchor="ctr"/>
                </a:tc>
                <a:extLst>
                  <a:ext uri="{0D108BD9-81ED-4DB2-BD59-A6C34878D82A}">
                    <a16:rowId xmlns:a16="http://schemas.microsoft.com/office/drawing/2014/main" val="4098453345"/>
                  </a:ext>
                </a:extLst>
              </a:tr>
              <a:tr h="378042">
                <a:tc>
                  <a:txBody>
                    <a:bodyPr/>
                    <a:lstStyle/>
                    <a:p>
                      <a:pPr algn="ctr"/>
                      <a:r>
                        <a:rPr lang="en-US" sz="1600">
                          <a:latin typeface="+mn-lt"/>
                        </a:rPr>
                        <a:t>Session 4</a:t>
                      </a:r>
                    </a:p>
                  </a:txBody>
                  <a:tcPr anchor="ctr"/>
                </a:tc>
                <a:tc>
                  <a:txBody>
                    <a:bodyPr/>
                    <a:lstStyle/>
                    <a:p>
                      <a:pPr algn="ctr"/>
                      <a:r>
                        <a:rPr lang="en-US" sz="1600">
                          <a:latin typeface="+mn-lt"/>
                        </a:rPr>
                        <a:t>14:00 – 15:15</a:t>
                      </a:r>
                    </a:p>
                  </a:txBody>
                  <a:tcPr anchor="ctr"/>
                </a:tc>
                <a:tc>
                  <a:txBody>
                    <a:bodyPr/>
                    <a:lstStyle/>
                    <a:p>
                      <a:r>
                        <a:rPr lang="en-US" sz="1600" b="1" kern="1200">
                          <a:solidFill>
                            <a:schemeClr val="dk1"/>
                          </a:solidFill>
                          <a:effectLst/>
                          <a:latin typeface="+mn-lt"/>
                          <a:ea typeface="+mn-ea"/>
                          <a:cs typeface="+mn-cs"/>
                        </a:rPr>
                        <a:t>INSARAG Steering Group Decisions on Five Areas </a:t>
                      </a:r>
                      <a:endParaRPr lang="en-US" sz="1600" kern="1200">
                        <a:solidFill>
                          <a:schemeClr val="dk1"/>
                        </a:solidFill>
                        <a:effectLst/>
                        <a:latin typeface="+mn-lt"/>
                        <a:ea typeface="+mn-ea"/>
                        <a:cs typeface="+mn-cs"/>
                      </a:endParaRPr>
                    </a:p>
                  </a:txBody>
                  <a:tcPr anchor="ctr"/>
                </a:tc>
                <a:tc>
                  <a:txBody>
                    <a:bodyPr/>
                    <a:lstStyle/>
                    <a:p>
                      <a:pPr marL="285750" indent="-285750" algn="l">
                        <a:buFont typeface="Arial" panose="020B0604020202020204" pitchFamily="34" charset="0"/>
                        <a:buChar char="•"/>
                      </a:pPr>
                      <a:r>
                        <a:rPr lang="en-US" sz="1600" i="1" kern="1200" dirty="0">
                          <a:solidFill>
                            <a:schemeClr val="dk1"/>
                          </a:solidFill>
                          <a:effectLst/>
                          <a:latin typeface="+mn-lt"/>
                          <a:ea typeface="+mn-ea"/>
                          <a:cs typeface="+mn-cs"/>
                        </a:rPr>
                        <a:t>Ambassador </a:t>
                      </a:r>
                      <a:r>
                        <a:rPr lang="en-US" sz="1600" b="1" i="1" kern="1200" dirty="0">
                          <a:solidFill>
                            <a:schemeClr val="dk1"/>
                          </a:solidFill>
                          <a:effectLst/>
                          <a:latin typeface="+mn-lt"/>
                          <a:ea typeface="+mn-ea"/>
                          <a:cs typeface="+mn-cs"/>
                        </a:rPr>
                        <a:t>Manuel Bessler</a:t>
                      </a:r>
                      <a:endParaRPr lang="en-US" sz="1600" i="1" kern="1200" dirty="0">
                        <a:solidFill>
                          <a:schemeClr val="dk1"/>
                        </a:solidFill>
                        <a:effectLst/>
                        <a:latin typeface="+mn-lt"/>
                        <a:ea typeface="+mn-ea"/>
                        <a:cs typeface="+mn-cs"/>
                      </a:endParaRPr>
                    </a:p>
                    <a:p>
                      <a:pPr marL="285750" indent="-285750" algn="l">
                        <a:buFont typeface="Arial" panose="020B0604020202020204" pitchFamily="34" charset="0"/>
                        <a:buChar char="•"/>
                      </a:pPr>
                      <a:r>
                        <a:rPr lang="en-US" sz="1600" i="1" kern="1200" dirty="0">
                          <a:solidFill>
                            <a:schemeClr val="dk1"/>
                          </a:solidFill>
                          <a:effectLst/>
                          <a:latin typeface="+mn-lt"/>
                          <a:ea typeface="+mn-ea"/>
                          <a:cs typeface="+mn-cs"/>
                        </a:rPr>
                        <a:t>Mr. </a:t>
                      </a:r>
                      <a:r>
                        <a:rPr lang="en-US" sz="1600" b="1" i="1" kern="1200" dirty="0">
                          <a:solidFill>
                            <a:schemeClr val="dk1"/>
                          </a:solidFill>
                          <a:effectLst/>
                          <a:latin typeface="+mn-lt"/>
                          <a:ea typeface="+mn-ea"/>
                          <a:cs typeface="+mn-cs"/>
                        </a:rPr>
                        <a:t>Sebastian Rhodes Stampa</a:t>
                      </a:r>
                    </a:p>
                    <a:p>
                      <a:pPr marL="285750" indent="-285750" algn="l">
                        <a:buFont typeface="Arial" panose="020B0604020202020204" pitchFamily="34" charset="0"/>
                        <a:buChar char="•"/>
                      </a:pPr>
                      <a:r>
                        <a:rPr lang="en-US" sz="1600" b="0" i="1" kern="1200" dirty="0">
                          <a:solidFill>
                            <a:schemeClr val="dk1"/>
                          </a:solidFill>
                          <a:effectLst/>
                          <a:latin typeface="+mn-lt"/>
                          <a:ea typeface="+mn-ea"/>
                          <a:cs typeface="+mn-cs"/>
                        </a:rPr>
                        <a:t>Mr. </a:t>
                      </a:r>
                      <a:r>
                        <a:rPr lang="en-US" sz="1600" b="1" i="1" kern="1200" dirty="0">
                          <a:solidFill>
                            <a:schemeClr val="dk1"/>
                          </a:solidFill>
                          <a:effectLst/>
                          <a:latin typeface="+mn-lt"/>
                          <a:ea typeface="+mn-ea"/>
                          <a:cs typeface="+mn-cs"/>
                        </a:rPr>
                        <a:t>Winston Chang</a:t>
                      </a:r>
                    </a:p>
                    <a:p>
                      <a:pPr marL="285750" indent="-285750" algn="l">
                        <a:buFont typeface="Arial" panose="020B0604020202020204" pitchFamily="34" charset="0"/>
                        <a:buChar char="•"/>
                      </a:pPr>
                      <a:endParaRPr lang="en-US" sz="1600" kern="1200" dirty="0">
                        <a:solidFill>
                          <a:schemeClr val="dk1"/>
                        </a:solidFill>
                        <a:effectLst/>
                        <a:latin typeface="+mn-lt"/>
                        <a:ea typeface="+mn-ea"/>
                        <a:cs typeface="+mn-cs"/>
                      </a:endParaRPr>
                    </a:p>
                    <a:p>
                      <a:pPr marL="285750" indent="-285750" algn="l">
                        <a:buFont typeface="Arial" panose="020B0604020202020204" pitchFamily="34" charset="0"/>
                        <a:buChar char="•"/>
                      </a:pPr>
                      <a:r>
                        <a:rPr lang="en-US" sz="1600" dirty="0">
                          <a:latin typeface="+mn-lt"/>
                        </a:rPr>
                        <a:t>Moderator: Mr. </a:t>
                      </a:r>
                      <a:r>
                        <a:rPr lang="en-US" sz="1600" b="1" dirty="0">
                          <a:latin typeface="+mn-lt"/>
                        </a:rPr>
                        <a:t>Lucien Jaggi</a:t>
                      </a:r>
                    </a:p>
                  </a:txBody>
                  <a:tcPr anchor="ctr"/>
                </a:tc>
                <a:extLst>
                  <a:ext uri="{0D108BD9-81ED-4DB2-BD59-A6C34878D82A}">
                    <a16:rowId xmlns:a16="http://schemas.microsoft.com/office/drawing/2014/main" val="1252803562"/>
                  </a:ext>
                </a:extLst>
              </a:tr>
              <a:tr h="378042">
                <a:tc>
                  <a:txBody>
                    <a:bodyPr/>
                    <a:lstStyle/>
                    <a:p>
                      <a:pPr algn="ctr"/>
                      <a:r>
                        <a:rPr lang="en-US" sz="1600">
                          <a:latin typeface="+mn-lt"/>
                        </a:rPr>
                        <a:t>Session 5</a:t>
                      </a:r>
                    </a:p>
                  </a:txBody>
                  <a:tcPr anchor="ctr"/>
                </a:tc>
                <a:tc>
                  <a:txBody>
                    <a:bodyPr/>
                    <a:lstStyle/>
                    <a:p>
                      <a:pPr algn="ctr"/>
                      <a:r>
                        <a:rPr lang="en-US" sz="1600">
                          <a:latin typeface="+mn-lt"/>
                        </a:rPr>
                        <a:t>15:15 – 15:30</a:t>
                      </a:r>
                    </a:p>
                  </a:txBody>
                  <a:tcPr anchor="ctr"/>
                </a:tc>
                <a:tc>
                  <a:txBody>
                    <a:bodyPr/>
                    <a:lstStyle/>
                    <a:p>
                      <a:r>
                        <a:rPr lang="en-US" sz="1600" b="1" kern="1200">
                          <a:solidFill>
                            <a:schemeClr val="dk1"/>
                          </a:solidFill>
                          <a:effectLst/>
                          <a:latin typeface="+mn-lt"/>
                          <a:ea typeface="+mn-ea"/>
                          <a:cs typeface="+mn-cs"/>
                        </a:rPr>
                        <a:t>Summary of Key Decisions and Closing Statements</a:t>
                      </a:r>
                      <a:r>
                        <a:rPr lang="en-GB" sz="1600" kern="1200">
                          <a:solidFill>
                            <a:schemeClr val="dk1"/>
                          </a:solidFill>
                          <a:effectLst/>
                          <a:latin typeface="+mn-lt"/>
                          <a:ea typeface="+mn-ea"/>
                          <a:cs typeface="+mn-cs"/>
                        </a:rPr>
                        <a:t> </a:t>
                      </a:r>
                      <a:endParaRPr lang="en-US" sz="1600" kern="1200">
                        <a:solidFill>
                          <a:schemeClr val="dk1"/>
                        </a:solidFill>
                        <a:effectLst/>
                        <a:latin typeface="+mn-lt"/>
                        <a:ea typeface="+mn-ea"/>
                        <a:cs typeface="+mn-cs"/>
                      </a:endParaRPr>
                    </a:p>
                  </a:txBody>
                  <a:tcPr anchor="ctr"/>
                </a:tc>
                <a:tc>
                  <a:txBody>
                    <a:bodyPr/>
                    <a:lstStyle/>
                    <a:p>
                      <a:pPr marL="285750" indent="-285750">
                        <a:buFont typeface="Arial" panose="020B0604020202020204" pitchFamily="34" charset="0"/>
                        <a:buChar char="•"/>
                      </a:pPr>
                      <a:r>
                        <a:rPr lang="en-US" sz="1600" i="1" kern="1200" dirty="0">
                          <a:solidFill>
                            <a:schemeClr val="dk1"/>
                          </a:solidFill>
                          <a:effectLst/>
                          <a:latin typeface="+mn-lt"/>
                          <a:ea typeface="+mn-ea"/>
                          <a:cs typeface="+mn-cs"/>
                        </a:rPr>
                        <a:t>Mr. </a:t>
                      </a:r>
                      <a:r>
                        <a:rPr lang="en-US" sz="1600" b="1" i="1" kern="1200" dirty="0">
                          <a:solidFill>
                            <a:schemeClr val="dk1"/>
                          </a:solidFill>
                          <a:effectLst/>
                          <a:latin typeface="+mn-lt"/>
                          <a:ea typeface="+mn-ea"/>
                          <a:cs typeface="+mn-cs"/>
                        </a:rPr>
                        <a:t>Sebastian Rhodes Stampa</a:t>
                      </a:r>
                      <a:r>
                        <a:rPr lang="en-US" sz="1600" i="1" kern="1200" dirty="0">
                          <a:solidFill>
                            <a:schemeClr val="dk1"/>
                          </a:solidFill>
                          <a:effectLst/>
                          <a:latin typeface="+mn-lt"/>
                          <a:ea typeface="+mn-ea"/>
                          <a:cs typeface="+mn-cs"/>
                        </a:rPr>
                        <a:t>, Chief, Emergency Response Section and INSARAG Secretary</a:t>
                      </a:r>
                      <a:endParaRPr lang="en-US" sz="1600" kern="1200" dirty="0">
                        <a:solidFill>
                          <a:schemeClr val="dk1"/>
                        </a:solidFill>
                        <a:effectLst/>
                        <a:latin typeface="+mn-lt"/>
                        <a:ea typeface="+mn-ea"/>
                        <a:cs typeface="+mn-cs"/>
                      </a:endParaRPr>
                    </a:p>
                    <a:p>
                      <a:pPr marL="285750" indent="-285750">
                        <a:buFont typeface="Arial" panose="020B0604020202020204" pitchFamily="34" charset="0"/>
                        <a:buChar char="•"/>
                      </a:pPr>
                      <a:r>
                        <a:rPr lang="en-US" sz="1600" i="1" kern="1200" dirty="0">
                          <a:solidFill>
                            <a:schemeClr val="dk1"/>
                          </a:solidFill>
                          <a:effectLst/>
                          <a:latin typeface="+mn-lt"/>
                          <a:ea typeface="+mn-ea"/>
                          <a:cs typeface="+mn-cs"/>
                        </a:rPr>
                        <a:t> Ambassador </a:t>
                      </a:r>
                      <a:r>
                        <a:rPr lang="en-US" sz="1600" b="1" i="1" kern="1200" dirty="0">
                          <a:solidFill>
                            <a:schemeClr val="dk1"/>
                          </a:solidFill>
                          <a:effectLst/>
                          <a:latin typeface="+mn-lt"/>
                          <a:ea typeface="+mn-ea"/>
                          <a:cs typeface="+mn-cs"/>
                        </a:rPr>
                        <a:t>Manuel Bessler</a:t>
                      </a:r>
                      <a:r>
                        <a:rPr lang="en-US" sz="1600" i="1" kern="1200" dirty="0">
                          <a:solidFill>
                            <a:schemeClr val="dk1"/>
                          </a:solidFill>
                          <a:effectLst/>
                          <a:latin typeface="+mn-lt"/>
                          <a:ea typeface="+mn-ea"/>
                          <a:cs typeface="+mn-cs"/>
                        </a:rPr>
                        <a:t>, INSARAG Global Chair</a:t>
                      </a:r>
                    </a:p>
                    <a:p>
                      <a:pPr marL="285750" indent="-285750">
                        <a:buFont typeface="Arial" panose="020B0604020202020204" pitchFamily="34" charset="0"/>
                        <a:buChar char="•"/>
                      </a:pPr>
                      <a:endParaRPr lang="en-US" sz="1600" i="1" kern="1200" dirty="0">
                        <a:solidFill>
                          <a:schemeClr val="dk1"/>
                        </a:solidFill>
                        <a:effectLst/>
                        <a:latin typeface="+mn-lt"/>
                        <a:ea typeface="+mn-ea"/>
                        <a:cs typeface="+mn-cs"/>
                      </a:endParaRPr>
                    </a:p>
                    <a:p>
                      <a:pPr marL="285750" indent="-285750">
                        <a:buFont typeface="Arial" panose="020B0604020202020204" pitchFamily="34" charset="0"/>
                        <a:buChar char="•"/>
                      </a:pPr>
                      <a:r>
                        <a:rPr lang="en-US" sz="1600" i="1" kern="1200" dirty="0">
                          <a:solidFill>
                            <a:schemeClr val="dk1"/>
                          </a:solidFill>
                          <a:effectLst/>
                          <a:latin typeface="+mn-lt"/>
                          <a:ea typeface="+mn-ea"/>
                          <a:cs typeface="+mn-cs"/>
                        </a:rPr>
                        <a:t>Moderator:  Ms. </a:t>
                      </a:r>
                      <a:r>
                        <a:rPr lang="en-US" sz="1600" b="1" i="1" kern="1200" dirty="0">
                          <a:solidFill>
                            <a:schemeClr val="dk1"/>
                          </a:solidFill>
                          <a:effectLst/>
                          <a:latin typeface="+mn-lt"/>
                          <a:ea typeface="+mn-ea"/>
                          <a:cs typeface="+mn-cs"/>
                        </a:rPr>
                        <a:t>Ana Maria Rebaza Delgado</a:t>
                      </a:r>
                      <a:endParaRPr lang="en-US" sz="1600" b="1" kern="1200" dirty="0">
                        <a:solidFill>
                          <a:schemeClr val="dk1"/>
                        </a:solidFill>
                        <a:effectLst/>
                        <a:latin typeface="+mn-lt"/>
                        <a:ea typeface="+mn-ea"/>
                        <a:cs typeface="+mn-cs"/>
                      </a:endParaRPr>
                    </a:p>
                  </a:txBody>
                  <a:tcPr anchor="ctr"/>
                </a:tc>
                <a:extLst>
                  <a:ext uri="{0D108BD9-81ED-4DB2-BD59-A6C34878D82A}">
                    <a16:rowId xmlns:a16="http://schemas.microsoft.com/office/drawing/2014/main" val="914836045"/>
                  </a:ext>
                </a:extLst>
              </a:tr>
              <a:tr h="378042">
                <a:tc>
                  <a:txBody>
                    <a:bodyPr/>
                    <a:lstStyle/>
                    <a:p>
                      <a:pPr algn="ctr"/>
                      <a:r>
                        <a:rPr lang="en-US" sz="1600" b="1">
                          <a:solidFill>
                            <a:schemeClr val="bg1"/>
                          </a:solidFill>
                          <a:latin typeface="+mn-lt"/>
                        </a:rPr>
                        <a:t>End of the Meeting and Coffee Break</a:t>
                      </a:r>
                    </a:p>
                  </a:txBody>
                  <a:tcPr anchor="ctr">
                    <a:solidFill>
                      <a:schemeClr val="tx1">
                        <a:lumMod val="60000"/>
                        <a:lumOff val="40000"/>
                      </a:schemeClr>
                    </a:solidFill>
                  </a:tcPr>
                </a:tc>
                <a:tc>
                  <a:txBody>
                    <a:bodyPr/>
                    <a:lstStyle/>
                    <a:p>
                      <a:pPr algn="ctr"/>
                      <a:r>
                        <a:rPr lang="en-US" sz="1600" b="1" u="none">
                          <a:solidFill>
                            <a:schemeClr val="bg1"/>
                          </a:solidFill>
                          <a:latin typeface="+mn-lt"/>
                        </a:rPr>
                        <a:t>15:30</a:t>
                      </a:r>
                    </a:p>
                  </a:txBody>
                  <a:tcPr anchor="ctr">
                    <a:solidFill>
                      <a:schemeClr val="tx1">
                        <a:lumMod val="60000"/>
                        <a:lumOff val="40000"/>
                      </a:schemeClr>
                    </a:solidFill>
                  </a:tcPr>
                </a:tc>
                <a:tc>
                  <a:txBody>
                    <a:bodyPr/>
                    <a:lstStyle/>
                    <a:p>
                      <a:endParaRPr lang="en-US" sz="1600" u="sng">
                        <a:solidFill>
                          <a:schemeClr val="bg1"/>
                        </a:solidFill>
                        <a:latin typeface="+mn-lt"/>
                      </a:endParaRPr>
                    </a:p>
                  </a:txBody>
                  <a:tcPr anchor="ctr">
                    <a:solidFill>
                      <a:schemeClr val="tx1">
                        <a:lumMod val="60000"/>
                        <a:lumOff val="40000"/>
                      </a:schemeClr>
                    </a:solidFill>
                  </a:tcPr>
                </a:tc>
                <a:tc>
                  <a:txBody>
                    <a:bodyPr/>
                    <a:lstStyle/>
                    <a:p>
                      <a:endParaRPr lang="en-US" sz="1600" dirty="0">
                        <a:latin typeface="+mn-lt"/>
                      </a:endParaRPr>
                    </a:p>
                  </a:txBody>
                  <a:tcPr anchor="ctr">
                    <a:solidFill>
                      <a:schemeClr val="tx1">
                        <a:lumMod val="60000"/>
                        <a:lumOff val="40000"/>
                      </a:schemeClr>
                    </a:solidFill>
                  </a:tcPr>
                </a:tc>
                <a:extLst>
                  <a:ext uri="{0D108BD9-81ED-4DB2-BD59-A6C34878D82A}">
                    <a16:rowId xmlns:a16="http://schemas.microsoft.com/office/drawing/2014/main" val="1902435466"/>
                  </a:ext>
                </a:extLst>
              </a:tr>
            </a:tbl>
          </a:graphicData>
        </a:graphic>
      </p:graphicFrame>
    </p:spTree>
    <p:extLst>
      <p:ext uri="{BB962C8B-B14F-4D97-AF65-F5344CB8AC3E}">
        <p14:creationId xmlns:p14="http://schemas.microsoft.com/office/powerpoint/2010/main" val="1770880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SESSION 3</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609600" y="1104781"/>
            <a:ext cx="11352028" cy="719666"/>
          </a:xfrm>
        </p:spPr>
        <p:txBody>
          <a:bodyPr vert="horz" lIns="0" tIns="0" rIns="0" bIns="0" rtlCol="0" anchor="t">
            <a:noAutofit/>
          </a:bodyPr>
          <a:lstStyle/>
          <a:p>
            <a:r>
              <a:rPr lang="en-GB">
                <a:ea typeface="Roboto"/>
              </a:rPr>
              <a:t>INSARAG Working Group Updates - </a:t>
            </a:r>
            <a:r>
              <a:rPr lang="en-US">
                <a:ea typeface="Roboto"/>
              </a:rPr>
              <a:t>Transitional Guidelines Review WG Progress Update</a:t>
            </a:r>
            <a:endParaRPr lang="en-GB" b="0">
              <a:ea typeface="Roboto"/>
            </a:endParaRPr>
          </a:p>
          <a:p>
            <a:endParaRPr lang="en-GB" b="0">
              <a:ea typeface="Roboto"/>
            </a:endParaRPr>
          </a:p>
          <a:p>
            <a:endParaRPr lang="en-GB" b="0">
              <a:ea typeface="Roboto"/>
            </a:endParaRPr>
          </a:p>
          <a:p>
            <a:endParaRPr lang="en-GB">
              <a:ea typeface="Roboto"/>
            </a:endParaRP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09600" y="1941222"/>
            <a:ext cx="1371600" cy="45719"/>
          </a:xfrm>
        </p:spPr>
      </p:sp>
      <p:sp>
        <p:nvSpPr>
          <p:cNvPr id="5" name="Text Placeholder 3">
            <a:extLst>
              <a:ext uri="{FF2B5EF4-FFF2-40B4-BE49-F238E27FC236}">
                <a16:creationId xmlns:a16="http://schemas.microsoft.com/office/drawing/2014/main" id="{A829715A-E82B-4028-B4A7-A5F9459C6445}"/>
              </a:ext>
            </a:extLst>
          </p:cNvPr>
          <p:cNvSpPr txBox="1">
            <a:spLocks/>
          </p:cNvSpPr>
          <p:nvPr/>
        </p:nvSpPr>
        <p:spPr>
          <a:xfrm>
            <a:off x="634780" y="2214219"/>
            <a:ext cx="11352028" cy="587169"/>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r>
              <a:rPr lang="en-GB" sz="3600">
                <a:solidFill>
                  <a:schemeClr val="tx1"/>
                </a:solidFill>
              </a:rPr>
              <a:t>GL’s, GN’s, TRL</a:t>
            </a:r>
          </a:p>
        </p:txBody>
      </p:sp>
      <p:sp>
        <p:nvSpPr>
          <p:cNvPr id="6" name="Text Placeholder 3">
            <a:extLst>
              <a:ext uri="{FF2B5EF4-FFF2-40B4-BE49-F238E27FC236}">
                <a16:creationId xmlns:a16="http://schemas.microsoft.com/office/drawing/2014/main" id="{5239558F-1643-416D-8912-1E4BC82E66C1}"/>
              </a:ext>
            </a:extLst>
          </p:cNvPr>
          <p:cNvSpPr txBox="1">
            <a:spLocks/>
          </p:cNvSpPr>
          <p:nvPr/>
        </p:nvSpPr>
        <p:spPr>
          <a:xfrm>
            <a:off x="984636" y="3962047"/>
            <a:ext cx="11352028" cy="2455378"/>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b="0"/>
              <a:t>					</a:t>
            </a:r>
            <a:endParaRPr lang="en-GB" b="0">
              <a:solidFill>
                <a:schemeClr val="tx1"/>
              </a:solidFill>
            </a:endParaRPr>
          </a:p>
          <a:p>
            <a:pPr fontAlgn="base"/>
            <a:endParaRPr lang="en-GB" b="0"/>
          </a:p>
        </p:txBody>
      </p:sp>
      <p:sp>
        <p:nvSpPr>
          <p:cNvPr id="8" name="Text Placeholder 3">
            <a:extLst>
              <a:ext uri="{FF2B5EF4-FFF2-40B4-BE49-F238E27FC236}">
                <a16:creationId xmlns:a16="http://schemas.microsoft.com/office/drawing/2014/main" id="{E834B7D3-5B6F-4217-9B2F-992D549A9D53}"/>
              </a:ext>
            </a:extLst>
          </p:cNvPr>
          <p:cNvSpPr txBox="1">
            <a:spLocks/>
          </p:cNvSpPr>
          <p:nvPr/>
        </p:nvSpPr>
        <p:spPr>
          <a:xfrm>
            <a:off x="1155851" y="2761775"/>
            <a:ext cx="11352028" cy="3610494"/>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endParaRPr lang="en-GB" b="0">
              <a:solidFill>
                <a:schemeClr val="tx1"/>
              </a:solidFill>
            </a:endParaRPr>
          </a:p>
          <a:p>
            <a:pPr fontAlgn="base"/>
            <a:endParaRPr lang="en-GB" b="0">
              <a:solidFill>
                <a:schemeClr val="tx1"/>
              </a:solidFill>
            </a:endParaRPr>
          </a:p>
          <a:p>
            <a:pPr fontAlgn="base"/>
            <a:r>
              <a:rPr lang="en-GB" b="0">
                <a:solidFill>
                  <a:schemeClr val="tx1"/>
                </a:solidFill>
              </a:rPr>
              <a:t>Item				Binding	Updated		Governance</a:t>
            </a:r>
          </a:p>
          <a:p>
            <a:pPr fontAlgn="base"/>
            <a:endParaRPr lang="en-GB" b="0">
              <a:solidFill>
                <a:schemeClr val="tx1"/>
              </a:solidFill>
            </a:endParaRPr>
          </a:p>
          <a:p>
            <a:pPr fontAlgn="base"/>
            <a:r>
              <a:rPr lang="en-GB">
                <a:solidFill>
                  <a:schemeClr val="tx1"/>
                </a:solidFill>
              </a:rPr>
              <a:t>Guidelines</a:t>
            </a:r>
            <a:r>
              <a:rPr lang="en-GB" b="0">
                <a:solidFill>
                  <a:schemeClr val="tx1"/>
                </a:solidFill>
              </a:rPr>
              <a:t>			YES		5 yearly		ISG</a:t>
            </a:r>
          </a:p>
          <a:p>
            <a:pPr fontAlgn="base"/>
            <a:endParaRPr lang="en-GB" b="0">
              <a:solidFill>
                <a:schemeClr val="tx1"/>
              </a:solidFill>
            </a:endParaRPr>
          </a:p>
          <a:p>
            <a:pPr fontAlgn="base"/>
            <a:r>
              <a:rPr lang="en-GB">
                <a:solidFill>
                  <a:schemeClr val="tx1"/>
                </a:solidFill>
              </a:rPr>
              <a:t>Guidance Notes</a:t>
            </a:r>
            <a:r>
              <a:rPr lang="en-GB" b="0">
                <a:solidFill>
                  <a:schemeClr val="tx1"/>
                </a:solidFill>
              </a:rPr>
              <a:t>		YES		1 yearly		ISG</a:t>
            </a:r>
          </a:p>
          <a:p>
            <a:pPr fontAlgn="base"/>
            <a:endParaRPr lang="en-GB" b="0">
              <a:solidFill>
                <a:schemeClr val="tx1"/>
              </a:solidFill>
            </a:endParaRPr>
          </a:p>
          <a:p>
            <a:pPr fontAlgn="base"/>
            <a:r>
              <a:rPr lang="en-GB">
                <a:solidFill>
                  <a:schemeClr val="tx1"/>
                </a:solidFill>
              </a:rPr>
              <a:t>Technical References</a:t>
            </a:r>
            <a:r>
              <a:rPr lang="en-GB" b="0">
                <a:solidFill>
                  <a:schemeClr val="tx1"/>
                </a:solidFill>
              </a:rPr>
              <a:t>	NO		Continuously		WG’s</a:t>
            </a:r>
          </a:p>
        </p:txBody>
      </p:sp>
    </p:spTree>
    <p:extLst>
      <p:ext uri="{BB962C8B-B14F-4D97-AF65-F5344CB8AC3E}">
        <p14:creationId xmlns:p14="http://schemas.microsoft.com/office/powerpoint/2010/main" val="16473491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SESSION 3</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609600" y="1104781"/>
            <a:ext cx="11352028" cy="710259"/>
          </a:xfrm>
        </p:spPr>
        <p:txBody>
          <a:bodyPr vert="horz" lIns="0" tIns="0" rIns="0" bIns="0" rtlCol="0" anchor="t">
            <a:noAutofit/>
          </a:bodyPr>
          <a:lstStyle/>
          <a:p>
            <a:r>
              <a:rPr lang="en-GB">
                <a:ea typeface="Roboto"/>
              </a:rPr>
              <a:t>INSARAG Working Group Updates - </a:t>
            </a:r>
            <a:r>
              <a:rPr lang="en-US">
                <a:ea typeface="Roboto"/>
              </a:rPr>
              <a:t>Transitional Guidelines Review WG Progress Update</a:t>
            </a:r>
            <a:endParaRPr lang="en-GB" b="0">
              <a:ea typeface="Roboto"/>
            </a:endParaRPr>
          </a:p>
          <a:p>
            <a:endParaRPr lang="en-GB" b="0">
              <a:ea typeface="Roboto"/>
            </a:endParaRPr>
          </a:p>
          <a:p>
            <a:endParaRPr lang="en-GB" b="0">
              <a:ea typeface="Roboto"/>
            </a:endParaRPr>
          </a:p>
          <a:p>
            <a:endParaRPr lang="en-GB" b="0">
              <a:ea typeface="Roboto"/>
            </a:endParaRPr>
          </a:p>
          <a:p>
            <a:endParaRPr lang="en-GB">
              <a:ea typeface="Roboto"/>
            </a:endParaRP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09600" y="1941222"/>
            <a:ext cx="1371600" cy="45719"/>
          </a:xfrm>
        </p:spPr>
      </p:sp>
      <p:sp>
        <p:nvSpPr>
          <p:cNvPr id="5" name="Text Placeholder 3">
            <a:extLst>
              <a:ext uri="{FF2B5EF4-FFF2-40B4-BE49-F238E27FC236}">
                <a16:creationId xmlns:a16="http://schemas.microsoft.com/office/drawing/2014/main" id="{A829715A-E82B-4028-B4A7-A5F9459C6445}"/>
              </a:ext>
            </a:extLst>
          </p:cNvPr>
          <p:cNvSpPr txBox="1">
            <a:spLocks/>
          </p:cNvSpPr>
          <p:nvPr/>
        </p:nvSpPr>
        <p:spPr>
          <a:xfrm>
            <a:off x="609600" y="2179551"/>
            <a:ext cx="11352028" cy="587169"/>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r>
              <a:rPr lang="en-GB" sz="4800">
                <a:solidFill>
                  <a:schemeClr val="tx1"/>
                </a:solidFill>
              </a:rPr>
              <a:t>Responsibilities</a:t>
            </a:r>
          </a:p>
        </p:txBody>
      </p:sp>
      <p:sp>
        <p:nvSpPr>
          <p:cNvPr id="6" name="Text Placeholder 3">
            <a:extLst>
              <a:ext uri="{FF2B5EF4-FFF2-40B4-BE49-F238E27FC236}">
                <a16:creationId xmlns:a16="http://schemas.microsoft.com/office/drawing/2014/main" id="{5239558F-1643-416D-8912-1E4BC82E66C1}"/>
              </a:ext>
            </a:extLst>
          </p:cNvPr>
          <p:cNvSpPr txBox="1">
            <a:spLocks/>
          </p:cNvSpPr>
          <p:nvPr/>
        </p:nvSpPr>
        <p:spPr>
          <a:xfrm>
            <a:off x="609600" y="3131231"/>
            <a:ext cx="11352028" cy="3430698"/>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en-GB" b="0">
                <a:solidFill>
                  <a:schemeClr val="accent6"/>
                </a:solidFill>
              </a:rPr>
              <a:t>WG’s responsible for the content of their work</a:t>
            </a:r>
          </a:p>
          <a:p>
            <a:pPr marL="342900" indent="-342900" fontAlgn="base">
              <a:buFont typeface="Arial" panose="020B0604020202020204" pitchFamily="34" charset="0"/>
              <a:buChar char="•"/>
            </a:pPr>
            <a:r>
              <a:rPr lang="en-GB" b="0">
                <a:solidFill>
                  <a:schemeClr val="accent6"/>
                </a:solidFill>
              </a:rPr>
              <a:t>T-GRG only to safeguard:</a:t>
            </a:r>
          </a:p>
          <a:p>
            <a:pPr marL="685800" lvl="2" fontAlgn="base"/>
            <a:r>
              <a:rPr lang="en-GB"/>
              <a:t>Consistency</a:t>
            </a:r>
          </a:p>
          <a:p>
            <a:pPr marL="685800" lvl="2" fontAlgn="base"/>
            <a:r>
              <a:rPr lang="en-GB" b="0"/>
              <a:t>Terminology</a:t>
            </a:r>
          </a:p>
          <a:p>
            <a:pPr marL="685800" lvl="2" fontAlgn="base"/>
            <a:r>
              <a:rPr lang="en-GB"/>
              <a:t>Guideline, Guidance Note or Technical Reference</a:t>
            </a:r>
            <a:endParaRPr lang="en-GB">
              <a:ea typeface="Roboto"/>
            </a:endParaRPr>
          </a:p>
          <a:p>
            <a:pPr marL="685800" lvl="2" fontAlgn="base"/>
            <a:r>
              <a:rPr lang="en-GB" b="0"/>
              <a:t>Proper administration</a:t>
            </a:r>
          </a:p>
          <a:p>
            <a:pPr marL="342900" lvl="1" fontAlgn="base"/>
            <a:endParaRPr lang="en-GB" b="0"/>
          </a:p>
          <a:p>
            <a:pPr marL="685800" indent="-342900" fontAlgn="base">
              <a:buFont typeface="Arial" panose="020B0604020202020204" pitchFamily="34" charset="0"/>
              <a:buChar char="•"/>
            </a:pPr>
            <a:r>
              <a:rPr lang="en-GB" b="0">
                <a:solidFill>
                  <a:schemeClr val="accent6"/>
                </a:solidFill>
              </a:rPr>
              <a:t>Bilateral Response Guidance Note</a:t>
            </a:r>
          </a:p>
          <a:p>
            <a:pPr marL="342900" fontAlgn="base"/>
            <a:r>
              <a:rPr lang="en-GB" b="0"/>
              <a:t>	</a:t>
            </a:r>
            <a:endParaRPr lang="en-GB" b="0">
              <a:solidFill>
                <a:schemeClr val="tx1"/>
              </a:solidFill>
            </a:endParaRPr>
          </a:p>
          <a:p>
            <a:pPr fontAlgn="base"/>
            <a:endParaRPr lang="en-GB" b="0"/>
          </a:p>
        </p:txBody>
      </p:sp>
      <p:sp>
        <p:nvSpPr>
          <p:cNvPr id="8" name="Text Placeholder 3">
            <a:extLst>
              <a:ext uri="{FF2B5EF4-FFF2-40B4-BE49-F238E27FC236}">
                <a16:creationId xmlns:a16="http://schemas.microsoft.com/office/drawing/2014/main" id="{E834B7D3-5B6F-4217-9B2F-992D549A9D53}"/>
              </a:ext>
            </a:extLst>
          </p:cNvPr>
          <p:cNvSpPr txBox="1">
            <a:spLocks/>
          </p:cNvSpPr>
          <p:nvPr/>
        </p:nvSpPr>
        <p:spPr>
          <a:xfrm>
            <a:off x="1137036" y="2959331"/>
            <a:ext cx="11352028" cy="3610494"/>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endParaRPr lang="en-GB" b="0">
              <a:solidFill>
                <a:schemeClr val="tx1"/>
              </a:solidFill>
            </a:endParaRPr>
          </a:p>
          <a:p>
            <a:pPr fontAlgn="base"/>
            <a:endParaRPr lang="en-GB" b="0">
              <a:solidFill>
                <a:schemeClr val="tx1"/>
              </a:solidFill>
            </a:endParaRPr>
          </a:p>
        </p:txBody>
      </p:sp>
    </p:spTree>
    <p:extLst>
      <p:ext uri="{BB962C8B-B14F-4D97-AF65-F5344CB8AC3E}">
        <p14:creationId xmlns:p14="http://schemas.microsoft.com/office/powerpoint/2010/main" val="2493698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SESSION 3</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609600" y="1104781"/>
            <a:ext cx="9733954" cy="738481"/>
          </a:xfrm>
        </p:spPr>
        <p:txBody>
          <a:bodyPr vert="horz" lIns="0" tIns="0" rIns="0" bIns="0" rtlCol="0" anchor="t">
            <a:noAutofit/>
          </a:bodyPr>
          <a:lstStyle/>
          <a:p>
            <a:r>
              <a:rPr lang="en-GB">
                <a:ea typeface="Roboto"/>
              </a:rPr>
              <a:t>INSARAG Working Group Updates </a:t>
            </a:r>
            <a:r>
              <a:rPr lang="en-US">
                <a:ea typeface="Roboto"/>
              </a:rPr>
              <a:t>Transitional Guidelines Review WG Progress Update</a:t>
            </a:r>
            <a:endParaRPr lang="en-GB" b="0">
              <a:ea typeface="Roboto"/>
            </a:endParaRPr>
          </a:p>
          <a:p>
            <a:endParaRPr lang="en-GB" b="0">
              <a:ea typeface="Roboto"/>
            </a:endParaRPr>
          </a:p>
          <a:p>
            <a:endParaRPr lang="en-GB" b="0">
              <a:ea typeface="Roboto"/>
            </a:endParaRPr>
          </a:p>
          <a:p>
            <a:endParaRPr lang="en-GB" b="0">
              <a:ea typeface="Roboto"/>
            </a:endParaRPr>
          </a:p>
          <a:p>
            <a:endParaRPr lang="en-GB" b="0">
              <a:ea typeface="Roboto"/>
            </a:endParaRPr>
          </a:p>
          <a:p>
            <a:endParaRPr lang="en-GB">
              <a:ea typeface="Roboto"/>
            </a:endParaRP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66044" y="1828333"/>
            <a:ext cx="1371600" cy="45719"/>
          </a:xfrm>
        </p:spPr>
      </p:sp>
      <p:sp>
        <p:nvSpPr>
          <p:cNvPr id="5" name="Text Placeholder 3">
            <a:extLst>
              <a:ext uri="{FF2B5EF4-FFF2-40B4-BE49-F238E27FC236}">
                <a16:creationId xmlns:a16="http://schemas.microsoft.com/office/drawing/2014/main" id="{A829715A-E82B-4028-B4A7-A5F9459C6445}"/>
              </a:ext>
            </a:extLst>
          </p:cNvPr>
          <p:cNvSpPr txBox="1">
            <a:spLocks/>
          </p:cNvSpPr>
          <p:nvPr/>
        </p:nvSpPr>
        <p:spPr>
          <a:xfrm>
            <a:off x="634780" y="2214219"/>
            <a:ext cx="11352028" cy="587169"/>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r>
              <a:rPr lang="en-GB" sz="4800">
                <a:solidFill>
                  <a:schemeClr val="tx1"/>
                </a:solidFill>
              </a:rPr>
              <a:t>Practical approach</a:t>
            </a:r>
          </a:p>
        </p:txBody>
      </p:sp>
      <p:sp>
        <p:nvSpPr>
          <p:cNvPr id="6" name="Text Placeholder 3">
            <a:extLst>
              <a:ext uri="{FF2B5EF4-FFF2-40B4-BE49-F238E27FC236}">
                <a16:creationId xmlns:a16="http://schemas.microsoft.com/office/drawing/2014/main" id="{5239558F-1643-416D-8912-1E4BC82E66C1}"/>
              </a:ext>
            </a:extLst>
          </p:cNvPr>
          <p:cNvSpPr txBox="1">
            <a:spLocks/>
          </p:cNvSpPr>
          <p:nvPr/>
        </p:nvSpPr>
        <p:spPr>
          <a:xfrm>
            <a:off x="984636" y="3962047"/>
            <a:ext cx="11352028" cy="2455378"/>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b="0"/>
              <a:t>					</a:t>
            </a:r>
            <a:endParaRPr lang="en-GB" b="0">
              <a:solidFill>
                <a:schemeClr val="tx1"/>
              </a:solidFill>
            </a:endParaRPr>
          </a:p>
          <a:p>
            <a:pPr fontAlgn="base"/>
            <a:endParaRPr lang="en-GB" b="0"/>
          </a:p>
        </p:txBody>
      </p:sp>
      <p:sp>
        <p:nvSpPr>
          <p:cNvPr id="8" name="Text Placeholder 3">
            <a:extLst>
              <a:ext uri="{FF2B5EF4-FFF2-40B4-BE49-F238E27FC236}">
                <a16:creationId xmlns:a16="http://schemas.microsoft.com/office/drawing/2014/main" id="{E834B7D3-5B6F-4217-9B2F-992D549A9D53}"/>
              </a:ext>
            </a:extLst>
          </p:cNvPr>
          <p:cNvSpPr txBox="1">
            <a:spLocks/>
          </p:cNvSpPr>
          <p:nvPr/>
        </p:nvSpPr>
        <p:spPr>
          <a:xfrm>
            <a:off x="1137036" y="3084026"/>
            <a:ext cx="11352028" cy="3610494"/>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en-GB" b="0">
                <a:solidFill>
                  <a:schemeClr val="tx1"/>
                </a:solidFill>
              </a:rPr>
              <a:t>All Working Groups are assigned a Point of Contact from T-GRG</a:t>
            </a:r>
          </a:p>
          <a:p>
            <a:pPr marL="342900" indent="-342900" fontAlgn="base">
              <a:buFont typeface="Arial" panose="020B0604020202020204" pitchFamily="34" charset="0"/>
              <a:buChar char="•"/>
            </a:pPr>
            <a:r>
              <a:rPr lang="en-GB" b="0">
                <a:solidFill>
                  <a:schemeClr val="tx1"/>
                </a:solidFill>
              </a:rPr>
              <a:t>T-GRG meets in plenum 2 times a year (TLM and ISG)</a:t>
            </a:r>
          </a:p>
          <a:p>
            <a:pPr marL="342900" indent="-342900" fontAlgn="base">
              <a:buFont typeface="Arial" panose="020B0604020202020204" pitchFamily="34" charset="0"/>
              <a:buChar char="•"/>
            </a:pPr>
            <a:r>
              <a:rPr lang="en-GB" b="0">
                <a:solidFill>
                  <a:schemeClr val="tx1"/>
                </a:solidFill>
              </a:rPr>
              <a:t>T-GRG to gather feedback from teams</a:t>
            </a:r>
          </a:p>
          <a:p>
            <a:pPr marL="342900" indent="-342900" fontAlgn="base">
              <a:buFont typeface="Arial" panose="020B0604020202020204" pitchFamily="34" charset="0"/>
              <a:buChar char="•"/>
            </a:pPr>
            <a:r>
              <a:rPr lang="en-GB" b="0">
                <a:solidFill>
                  <a:schemeClr val="tx1"/>
                </a:solidFill>
              </a:rPr>
              <a:t>GRG will consist of 3 representatives per INSARAG region</a:t>
            </a:r>
          </a:p>
          <a:p>
            <a:pPr marL="342900" indent="-342900" fontAlgn="base">
              <a:buFont typeface="Arial" panose="020B0604020202020204" pitchFamily="34" charset="0"/>
              <a:buChar char="•"/>
            </a:pPr>
            <a:r>
              <a:rPr lang="en-GB" b="0">
                <a:solidFill>
                  <a:schemeClr val="tx1"/>
                </a:solidFill>
              </a:rPr>
              <a:t>2023 T-GRG will develop to GRG</a:t>
            </a:r>
          </a:p>
          <a:p>
            <a:pPr marL="342900" indent="-342900" fontAlgn="base">
              <a:buFont typeface="Arial" panose="020B0604020202020204" pitchFamily="34" charset="0"/>
              <a:buChar char="•"/>
            </a:pPr>
            <a:r>
              <a:rPr lang="en-GB" b="0">
                <a:solidFill>
                  <a:schemeClr val="tx1"/>
                </a:solidFill>
              </a:rPr>
              <a:t>2025 GM new Guidelines to be endorsed and published</a:t>
            </a:r>
          </a:p>
          <a:p>
            <a:pPr marL="342900" indent="-342900" fontAlgn="base">
              <a:buFont typeface="Arial" panose="020B0604020202020204" pitchFamily="34" charset="0"/>
              <a:buChar char="•"/>
            </a:pPr>
            <a:r>
              <a:rPr lang="en-GB" b="0">
                <a:solidFill>
                  <a:schemeClr val="tx1"/>
                </a:solidFill>
              </a:rPr>
              <a:t>Q4 2024 all content (from TLM and WG’s) should be ready for processing</a:t>
            </a:r>
          </a:p>
          <a:p>
            <a:pPr marL="342900" indent="-342900" fontAlgn="base">
              <a:buFont typeface="Arial" panose="020B0604020202020204" pitchFamily="34" charset="0"/>
              <a:buChar char="•"/>
            </a:pPr>
            <a:endParaRPr lang="en-GB" b="0">
              <a:solidFill>
                <a:schemeClr val="tx1"/>
              </a:solidFill>
            </a:endParaRPr>
          </a:p>
        </p:txBody>
      </p:sp>
    </p:spTree>
    <p:extLst>
      <p:ext uri="{BB962C8B-B14F-4D97-AF65-F5344CB8AC3E}">
        <p14:creationId xmlns:p14="http://schemas.microsoft.com/office/powerpoint/2010/main" val="12918875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SESSION 3</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609600" y="1104781"/>
            <a:ext cx="11352028" cy="381000"/>
          </a:xfrm>
        </p:spPr>
        <p:txBody>
          <a:bodyPr vert="horz" lIns="0" tIns="0" rIns="0" bIns="0" rtlCol="0" anchor="t">
            <a:noAutofit/>
          </a:bodyPr>
          <a:lstStyle/>
          <a:p>
            <a:pPr fontAlgn="base"/>
            <a:r>
              <a:rPr lang="en-GB"/>
              <a:t>INSARAG Working Group Updates</a:t>
            </a:r>
            <a:endParaRPr lang="en-GB" b="0"/>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09600" y="1941222"/>
            <a:ext cx="1371600" cy="45719"/>
          </a:xfrm>
        </p:spPr>
      </p:sp>
      <p:sp>
        <p:nvSpPr>
          <p:cNvPr id="5" name="Text Placeholder 3">
            <a:extLst>
              <a:ext uri="{FF2B5EF4-FFF2-40B4-BE49-F238E27FC236}">
                <a16:creationId xmlns:a16="http://schemas.microsoft.com/office/drawing/2014/main" id="{A829715A-E82B-4028-B4A7-A5F9459C6445}"/>
              </a:ext>
            </a:extLst>
          </p:cNvPr>
          <p:cNvSpPr txBox="1">
            <a:spLocks/>
          </p:cNvSpPr>
          <p:nvPr/>
        </p:nvSpPr>
        <p:spPr>
          <a:xfrm>
            <a:off x="634780" y="2180974"/>
            <a:ext cx="11352028" cy="381000"/>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r>
              <a:rPr lang="en-GB" sz="4800">
                <a:solidFill>
                  <a:schemeClr val="tx1"/>
                </a:solidFill>
              </a:rPr>
              <a:t>Transitional Guidelines Review Group</a:t>
            </a:r>
          </a:p>
        </p:txBody>
      </p:sp>
      <p:sp>
        <p:nvSpPr>
          <p:cNvPr id="6" name="Text Placeholder 3">
            <a:extLst>
              <a:ext uri="{FF2B5EF4-FFF2-40B4-BE49-F238E27FC236}">
                <a16:creationId xmlns:a16="http://schemas.microsoft.com/office/drawing/2014/main" id="{5239558F-1643-416D-8912-1E4BC82E66C1}"/>
              </a:ext>
            </a:extLst>
          </p:cNvPr>
          <p:cNvSpPr txBox="1">
            <a:spLocks/>
          </p:cNvSpPr>
          <p:nvPr/>
        </p:nvSpPr>
        <p:spPr>
          <a:xfrm>
            <a:off x="984636" y="3504843"/>
            <a:ext cx="11352028" cy="2455378"/>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b="0">
                <a:solidFill>
                  <a:schemeClr val="tx1"/>
                </a:solidFill>
              </a:rPr>
              <a:t>Thanks for your attention!</a:t>
            </a:r>
          </a:p>
          <a:p>
            <a:pPr fontAlgn="base"/>
            <a:endParaRPr lang="en-GB" b="0">
              <a:solidFill>
                <a:schemeClr val="tx1"/>
              </a:solidFill>
            </a:endParaRPr>
          </a:p>
          <a:p>
            <a:pPr fontAlgn="base"/>
            <a:r>
              <a:rPr lang="en-GB" b="0">
                <a:solidFill>
                  <a:schemeClr val="tx1"/>
                </a:solidFill>
              </a:rPr>
              <a:t>Open for questions</a:t>
            </a:r>
          </a:p>
          <a:p>
            <a:pPr fontAlgn="base"/>
            <a:endParaRPr lang="en-GB" b="0"/>
          </a:p>
        </p:txBody>
      </p:sp>
    </p:spTree>
    <p:extLst>
      <p:ext uri="{BB962C8B-B14F-4D97-AF65-F5344CB8AC3E}">
        <p14:creationId xmlns:p14="http://schemas.microsoft.com/office/powerpoint/2010/main" val="5815571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A65DD1FC-BB8A-4F2A-B766-4E7DF47CE99E}"/>
              </a:ext>
            </a:extLst>
          </p:cNvPr>
          <p:cNvSpPr>
            <a:spLocks noGrp="1"/>
          </p:cNvSpPr>
          <p:nvPr>
            <p:ph type="title"/>
          </p:nvPr>
        </p:nvSpPr>
        <p:spPr>
          <a:xfrm>
            <a:off x="377505" y="2936557"/>
            <a:ext cx="11023133" cy="984885"/>
          </a:xfrm>
        </p:spPr>
        <p:txBody>
          <a:bodyPr/>
          <a:lstStyle>
            <a:lvl1pPr algn="ctr">
              <a:defRPr sz="4800"/>
            </a:lvl1pPr>
          </a:lstStyle>
          <a:p>
            <a:pPr>
              <a:lnSpc>
                <a:spcPct val="150000"/>
              </a:lnSpc>
            </a:pPr>
            <a:r>
              <a:rPr lang="en-US" sz="4800"/>
              <a:t>3. 	</a:t>
            </a:r>
            <a:r>
              <a:rPr lang="en-US"/>
              <a:t>IEC/R WG</a:t>
            </a:r>
            <a:endParaRPr lang="en-US" sz="4800"/>
          </a:p>
        </p:txBody>
      </p:sp>
    </p:spTree>
    <p:extLst>
      <p:ext uri="{BB962C8B-B14F-4D97-AF65-F5344CB8AC3E}">
        <p14:creationId xmlns:p14="http://schemas.microsoft.com/office/powerpoint/2010/main" val="13402131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CEC9B-C04E-4451-B85A-754D2961BB65}"/>
              </a:ext>
            </a:extLst>
          </p:cNvPr>
          <p:cNvSpPr>
            <a:spLocks noGrp="1"/>
          </p:cNvSpPr>
          <p:nvPr>
            <p:ph type="title"/>
          </p:nvPr>
        </p:nvSpPr>
        <p:spPr/>
        <p:txBody>
          <a:bodyPr/>
          <a:lstStyle/>
          <a:p>
            <a:r>
              <a:rPr lang="en-US" sz="3200">
                <a:latin typeface="+mn-lt"/>
              </a:rPr>
              <a:t>PPT OVERVIEW</a:t>
            </a:r>
            <a:endParaRPr lang="en-US"/>
          </a:p>
        </p:txBody>
      </p:sp>
      <p:sp>
        <p:nvSpPr>
          <p:cNvPr id="4" name="TextBox 3">
            <a:extLst>
              <a:ext uri="{FF2B5EF4-FFF2-40B4-BE49-F238E27FC236}">
                <a16:creationId xmlns:a16="http://schemas.microsoft.com/office/drawing/2014/main" id="{F07A1791-4DB7-4F8E-BA2A-CFF75DD38F75}"/>
              </a:ext>
            </a:extLst>
          </p:cNvPr>
          <p:cNvSpPr txBox="1"/>
          <p:nvPr/>
        </p:nvSpPr>
        <p:spPr>
          <a:xfrm>
            <a:off x="609600" y="1417320"/>
            <a:ext cx="10829544" cy="3200876"/>
          </a:xfrm>
          <a:prstGeom prst="rect">
            <a:avLst/>
          </a:prstGeom>
          <a:noFill/>
        </p:spPr>
        <p:txBody>
          <a:bodyPr wrap="square" rtlCol="0">
            <a:spAutoFit/>
          </a:bodyPr>
          <a:lstStyle/>
          <a:p>
            <a:endParaRPr lang="en-US"/>
          </a:p>
          <a:p>
            <a:pPr marL="342900" indent="-342900">
              <a:buFont typeface="+mj-lt"/>
              <a:buAutoNum type="arabicPeriod"/>
            </a:pPr>
            <a:endParaRPr lang="en-US"/>
          </a:p>
          <a:p>
            <a:pPr marL="342900" indent="-342900">
              <a:buFont typeface="+mj-lt"/>
              <a:buAutoNum type="arabicPeriod"/>
            </a:pPr>
            <a:r>
              <a:rPr lang="en-US" sz="2800"/>
              <a:t>Achievements of the IEC/R Review WG since creation</a:t>
            </a:r>
          </a:p>
          <a:p>
            <a:pPr marL="342900" indent="-342900">
              <a:buFont typeface="+mj-lt"/>
              <a:buAutoNum type="arabicPeriod"/>
            </a:pPr>
            <a:r>
              <a:rPr lang="en-US" sz="2800"/>
              <a:t>Proposals for revised IEC/R system </a:t>
            </a:r>
          </a:p>
          <a:p>
            <a:pPr marL="342900" indent="-342900">
              <a:buFont typeface="+mj-lt"/>
              <a:buAutoNum type="arabicPeriod"/>
            </a:pPr>
            <a:r>
              <a:rPr lang="en-US" sz="2800"/>
              <a:t>Revised IEC/R Review WG Terms of References</a:t>
            </a:r>
          </a:p>
          <a:p>
            <a:endParaRPr lang="en-US" sz="2800"/>
          </a:p>
          <a:p>
            <a:pPr marL="342900" indent="-342900">
              <a:buFont typeface="+mj-lt"/>
              <a:buAutoNum type="arabicPeriod"/>
            </a:pPr>
            <a:endParaRPr lang="en-US"/>
          </a:p>
          <a:p>
            <a:pPr marL="342900" indent="-342900">
              <a:buFont typeface="+mj-lt"/>
              <a:buAutoNum type="arabicPeriod"/>
            </a:pPr>
            <a:endParaRPr lang="en-US"/>
          </a:p>
          <a:p>
            <a:pPr lvl="1">
              <a:spcAft>
                <a:spcPts val="500"/>
              </a:spcAft>
            </a:pPr>
            <a:endParaRPr lang="en-US">
              <a:sym typeface="Wingdings" panose="05000000000000000000" pitchFamily="2" charset="2"/>
            </a:endParaRPr>
          </a:p>
        </p:txBody>
      </p:sp>
      <p:pic>
        <p:nvPicPr>
          <p:cNvPr id="5" name="Picture 2">
            <a:extLst>
              <a:ext uri="{FF2B5EF4-FFF2-40B4-BE49-F238E27FC236}">
                <a16:creationId xmlns:a16="http://schemas.microsoft.com/office/drawing/2014/main" id="{AC73A4BF-CCEE-446E-9A48-CE1A37E5AD72}"/>
              </a:ext>
            </a:extLst>
          </p:cNvPr>
          <p:cNvPicPr>
            <a:picLocks noChangeAspect="1"/>
          </p:cNvPicPr>
          <p:nvPr/>
        </p:nvPicPr>
        <p:blipFill>
          <a:blip r:embed="rId3"/>
          <a:stretch>
            <a:fillRect/>
          </a:stretch>
        </p:blipFill>
        <p:spPr>
          <a:xfrm>
            <a:off x="609600" y="1268760"/>
            <a:ext cx="1371719" cy="48772"/>
          </a:xfrm>
          <a:prstGeom prst="rect">
            <a:avLst/>
          </a:prstGeom>
        </p:spPr>
      </p:pic>
    </p:spTree>
    <p:extLst>
      <p:ext uri="{BB962C8B-B14F-4D97-AF65-F5344CB8AC3E}">
        <p14:creationId xmlns:p14="http://schemas.microsoft.com/office/powerpoint/2010/main" val="491333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2140-7605-49F3-8A79-23FFBD2A8BD7}"/>
              </a:ext>
            </a:extLst>
          </p:cNvPr>
          <p:cNvSpPr>
            <a:spLocks noGrp="1"/>
          </p:cNvSpPr>
          <p:nvPr>
            <p:ph type="title"/>
          </p:nvPr>
        </p:nvSpPr>
        <p:spPr/>
        <p:txBody>
          <a:bodyPr/>
          <a:lstStyle/>
          <a:p>
            <a:r>
              <a:rPr lang="en-US"/>
              <a:t>Achievements</a:t>
            </a:r>
          </a:p>
        </p:txBody>
      </p:sp>
      <p:pic>
        <p:nvPicPr>
          <p:cNvPr id="3" name="Picture 2">
            <a:extLst>
              <a:ext uri="{FF2B5EF4-FFF2-40B4-BE49-F238E27FC236}">
                <a16:creationId xmlns:a16="http://schemas.microsoft.com/office/drawing/2014/main" id="{7C3924F7-28DC-4C57-9D07-D37D7033C798}"/>
              </a:ext>
            </a:extLst>
          </p:cNvPr>
          <p:cNvPicPr>
            <a:picLocks noChangeAspect="1"/>
          </p:cNvPicPr>
          <p:nvPr/>
        </p:nvPicPr>
        <p:blipFill>
          <a:blip r:embed="rId3"/>
          <a:stretch>
            <a:fillRect/>
          </a:stretch>
        </p:blipFill>
        <p:spPr>
          <a:xfrm>
            <a:off x="643863" y="1268760"/>
            <a:ext cx="1371719" cy="48772"/>
          </a:xfrm>
          <a:prstGeom prst="rect">
            <a:avLst/>
          </a:prstGeom>
        </p:spPr>
      </p:pic>
      <p:sp>
        <p:nvSpPr>
          <p:cNvPr id="4" name="TextBox 3">
            <a:extLst>
              <a:ext uri="{FF2B5EF4-FFF2-40B4-BE49-F238E27FC236}">
                <a16:creationId xmlns:a16="http://schemas.microsoft.com/office/drawing/2014/main" id="{71F8E0F9-DA27-417A-9DAF-179A8299B83B}"/>
              </a:ext>
            </a:extLst>
          </p:cNvPr>
          <p:cNvSpPr txBox="1"/>
          <p:nvPr/>
        </p:nvSpPr>
        <p:spPr>
          <a:xfrm>
            <a:off x="842944" y="1743193"/>
            <a:ext cx="10924745" cy="3770263"/>
          </a:xfrm>
          <a:prstGeom prst="rect">
            <a:avLst/>
          </a:prstGeom>
          <a:noFill/>
        </p:spPr>
        <p:txBody>
          <a:bodyPr wrap="square" rtlCol="0">
            <a:spAutoFit/>
          </a:bodyPr>
          <a:lstStyle/>
          <a:p>
            <a:pPr marL="342900" indent="-342900">
              <a:spcAft>
                <a:spcPts val="500"/>
              </a:spcAft>
              <a:buFont typeface="+mj-lt"/>
              <a:buAutoNum type="arabicPeriod"/>
            </a:pPr>
            <a:endParaRPr lang="en-US">
              <a:solidFill>
                <a:schemeClr val="accent6"/>
              </a:solidFill>
            </a:endParaRPr>
          </a:p>
          <a:p>
            <a:pPr marL="342900" indent="-342900">
              <a:spcAft>
                <a:spcPts val="500"/>
              </a:spcAft>
              <a:buFont typeface="+mj-lt"/>
              <a:buAutoNum type="arabicPeriod"/>
            </a:pPr>
            <a:r>
              <a:rPr lang="en-US" sz="2800"/>
              <a:t>IEC/R System Review WG Workplan </a:t>
            </a:r>
          </a:p>
          <a:p>
            <a:pPr marL="342900" indent="-342900">
              <a:spcAft>
                <a:spcPts val="500"/>
              </a:spcAft>
              <a:buFont typeface="+mj-lt"/>
              <a:buAutoNum type="arabicPeriod"/>
            </a:pPr>
            <a:r>
              <a:rPr lang="en-US" sz="2800">
                <a:effectLst/>
                <a:ea typeface="Arial" panose="020B0604020202020204" pitchFamily="34" charset="0"/>
              </a:rPr>
              <a:t>Reviewed regional expert roster</a:t>
            </a:r>
          </a:p>
          <a:p>
            <a:pPr marL="342900" indent="-342900">
              <a:spcAft>
                <a:spcPts val="500"/>
              </a:spcAft>
              <a:buFont typeface="+mj-lt"/>
              <a:buAutoNum type="arabicPeriod"/>
            </a:pPr>
            <a:r>
              <a:rPr lang="en-US" sz="2800"/>
              <a:t>Revised guidance for nominating Classifiers (for Policy, Operational,  and TL Focal Points) </a:t>
            </a:r>
          </a:p>
          <a:p>
            <a:pPr marL="342900" indent="-342900">
              <a:spcAft>
                <a:spcPts val="500"/>
              </a:spcAft>
              <a:buFont typeface="+mj-lt"/>
              <a:buAutoNum type="arabicPeriod"/>
            </a:pPr>
            <a:r>
              <a:rPr lang="en-US" sz="2800">
                <a:ea typeface="Arial" panose="020B0604020202020204" pitchFamily="34" charset="0"/>
              </a:rPr>
              <a:t>Review of the Global IEC/R Review Report recommendations </a:t>
            </a:r>
            <a:endParaRPr lang="en-US" sz="2800">
              <a:effectLst/>
              <a:ea typeface="Arial" panose="020B0604020202020204" pitchFamily="34" charset="0"/>
            </a:endParaRPr>
          </a:p>
          <a:p>
            <a:pPr>
              <a:spcAft>
                <a:spcPts val="500"/>
              </a:spcAft>
            </a:pPr>
            <a:endParaRPr lang="en-US" sz="2800" b="1">
              <a:solidFill>
                <a:schemeClr val="accent6"/>
              </a:solidFill>
              <a:latin typeface="Arial" panose="020B0604020202020204" pitchFamily="34" charset="0"/>
              <a:ea typeface="Arial" panose="020B0604020202020204" pitchFamily="34" charset="0"/>
            </a:endParaRPr>
          </a:p>
          <a:p>
            <a:pPr>
              <a:spcAft>
                <a:spcPts val="500"/>
              </a:spcAft>
            </a:pPr>
            <a:endParaRPr lang="en-US" sz="2800">
              <a:solidFill>
                <a:schemeClr val="accent6"/>
              </a:solidFill>
            </a:endParaRPr>
          </a:p>
        </p:txBody>
      </p:sp>
    </p:spTree>
    <p:extLst>
      <p:ext uri="{BB962C8B-B14F-4D97-AF65-F5344CB8AC3E}">
        <p14:creationId xmlns:p14="http://schemas.microsoft.com/office/powerpoint/2010/main" val="3508926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304694D-C040-4472-AA53-F5092AEBA993}"/>
              </a:ext>
            </a:extLst>
          </p:cNvPr>
          <p:cNvSpPr txBox="1">
            <a:spLocks/>
          </p:cNvSpPr>
          <p:nvPr/>
        </p:nvSpPr>
        <p:spPr>
          <a:xfrm>
            <a:off x="609803" y="692696"/>
            <a:ext cx="10274910" cy="44319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b="1" kern="1200">
                <a:solidFill>
                  <a:schemeClr val="tx2"/>
                </a:solidFill>
                <a:latin typeface="Roboto"/>
                <a:ea typeface="+mj-ea"/>
                <a:cs typeface="+mj-cs"/>
              </a:defRPr>
            </a:lvl1pPr>
          </a:lstStyle>
          <a:p>
            <a:r>
              <a:rPr lang="en-US"/>
              <a:t>IEC/R Review Report: Areas of Improvement Current Status </a:t>
            </a:r>
          </a:p>
        </p:txBody>
      </p:sp>
      <p:pic>
        <p:nvPicPr>
          <p:cNvPr id="18" name="Picture 17">
            <a:extLst>
              <a:ext uri="{FF2B5EF4-FFF2-40B4-BE49-F238E27FC236}">
                <a16:creationId xmlns:a16="http://schemas.microsoft.com/office/drawing/2014/main" id="{A1126EF1-BBF7-4DF4-A71F-680BE6039AF3}"/>
              </a:ext>
            </a:extLst>
          </p:cNvPr>
          <p:cNvPicPr>
            <a:picLocks noChangeAspect="1"/>
          </p:cNvPicPr>
          <p:nvPr/>
        </p:nvPicPr>
        <p:blipFill>
          <a:blip r:embed="rId3"/>
          <a:stretch>
            <a:fillRect/>
          </a:stretch>
        </p:blipFill>
        <p:spPr>
          <a:xfrm>
            <a:off x="609600" y="1268760"/>
            <a:ext cx="1371719" cy="48772"/>
          </a:xfrm>
          <a:prstGeom prst="rect">
            <a:avLst/>
          </a:prstGeom>
        </p:spPr>
      </p:pic>
      <p:sp>
        <p:nvSpPr>
          <p:cNvPr id="19" name="Flowchart: Connector 18">
            <a:extLst>
              <a:ext uri="{FF2B5EF4-FFF2-40B4-BE49-F238E27FC236}">
                <a16:creationId xmlns:a16="http://schemas.microsoft.com/office/drawing/2014/main" id="{92841803-34F2-4B42-B0C3-371F8B242D12}"/>
              </a:ext>
            </a:extLst>
          </p:cNvPr>
          <p:cNvSpPr/>
          <p:nvPr/>
        </p:nvSpPr>
        <p:spPr>
          <a:xfrm>
            <a:off x="631776" y="1962973"/>
            <a:ext cx="576064" cy="576064"/>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F0E3DC4-3B4A-4F28-B2A7-3640B335F85F}"/>
              </a:ext>
            </a:extLst>
          </p:cNvPr>
          <p:cNvSpPr/>
          <p:nvPr/>
        </p:nvSpPr>
        <p:spPr>
          <a:xfrm>
            <a:off x="631776" y="3404574"/>
            <a:ext cx="576064" cy="576064"/>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F22CCA8A-61C8-4087-9815-B1A60E9F593E}"/>
              </a:ext>
            </a:extLst>
          </p:cNvPr>
          <p:cNvSpPr/>
          <p:nvPr/>
        </p:nvSpPr>
        <p:spPr>
          <a:xfrm>
            <a:off x="631776" y="4951676"/>
            <a:ext cx="576064" cy="576064"/>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33CEFE75-9279-49EF-A812-C1C595878DB4}"/>
              </a:ext>
            </a:extLst>
          </p:cNvPr>
          <p:cNvSpPr/>
          <p:nvPr/>
        </p:nvSpPr>
        <p:spPr>
          <a:xfrm>
            <a:off x="8531936" y="4951676"/>
            <a:ext cx="576064" cy="576064"/>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EFDD78F6-BF8A-4601-B482-14A14F1F12E6}"/>
              </a:ext>
            </a:extLst>
          </p:cNvPr>
          <p:cNvSpPr/>
          <p:nvPr/>
        </p:nvSpPr>
        <p:spPr>
          <a:xfrm>
            <a:off x="8531936" y="3360480"/>
            <a:ext cx="576064" cy="576064"/>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BEB92581-279F-41D0-8B2C-90223A8A8722}"/>
              </a:ext>
            </a:extLst>
          </p:cNvPr>
          <p:cNvSpPr/>
          <p:nvPr/>
        </p:nvSpPr>
        <p:spPr>
          <a:xfrm>
            <a:off x="8531936" y="1962973"/>
            <a:ext cx="576064" cy="576064"/>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112FB4D2-F3C8-47FB-8B4B-AE6F25BF6EBD}"/>
              </a:ext>
            </a:extLst>
          </p:cNvPr>
          <p:cNvSpPr/>
          <p:nvPr/>
        </p:nvSpPr>
        <p:spPr>
          <a:xfrm>
            <a:off x="4583832" y="4910213"/>
            <a:ext cx="576064" cy="576064"/>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F6B6E4CE-624C-49BC-830E-604134137C7E}"/>
              </a:ext>
            </a:extLst>
          </p:cNvPr>
          <p:cNvSpPr/>
          <p:nvPr/>
        </p:nvSpPr>
        <p:spPr>
          <a:xfrm>
            <a:off x="4583832" y="3360480"/>
            <a:ext cx="576064" cy="576064"/>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98B3DE7D-F7BE-4C22-A398-259BB1A15BCD}"/>
              </a:ext>
            </a:extLst>
          </p:cNvPr>
          <p:cNvSpPr/>
          <p:nvPr/>
        </p:nvSpPr>
        <p:spPr>
          <a:xfrm>
            <a:off x="4583832" y="1962973"/>
            <a:ext cx="576064" cy="576064"/>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2930F02-6BB8-4E29-972A-3A4C20CCA0B5}"/>
              </a:ext>
            </a:extLst>
          </p:cNvPr>
          <p:cNvSpPr txBox="1"/>
          <p:nvPr/>
        </p:nvSpPr>
        <p:spPr>
          <a:xfrm>
            <a:off x="648413" y="1991784"/>
            <a:ext cx="576064" cy="461665"/>
          </a:xfrm>
          <a:prstGeom prst="rect">
            <a:avLst/>
          </a:prstGeom>
          <a:noFill/>
        </p:spPr>
        <p:txBody>
          <a:bodyPr wrap="square" rtlCol="0">
            <a:spAutoFit/>
          </a:bodyPr>
          <a:lstStyle/>
          <a:p>
            <a:r>
              <a:rPr lang="en-US" sz="2400">
                <a:solidFill>
                  <a:schemeClr val="accent5"/>
                </a:solidFill>
              </a:rPr>
              <a:t>0</a:t>
            </a:r>
            <a:r>
              <a:rPr lang="en-US" sz="2400">
                <a:solidFill>
                  <a:schemeClr val="bg1"/>
                </a:solidFill>
              </a:rPr>
              <a:t>1</a:t>
            </a:r>
          </a:p>
        </p:txBody>
      </p:sp>
      <p:sp>
        <p:nvSpPr>
          <p:cNvPr id="29" name="TextBox 28">
            <a:extLst>
              <a:ext uri="{FF2B5EF4-FFF2-40B4-BE49-F238E27FC236}">
                <a16:creationId xmlns:a16="http://schemas.microsoft.com/office/drawing/2014/main" id="{E056C650-3EDB-4DD4-BEB4-C2DB86A90880}"/>
              </a:ext>
            </a:extLst>
          </p:cNvPr>
          <p:cNvSpPr txBox="1"/>
          <p:nvPr/>
        </p:nvSpPr>
        <p:spPr>
          <a:xfrm>
            <a:off x="648576" y="3474879"/>
            <a:ext cx="576064" cy="461665"/>
          </a:xfrm>
          <a:prstGeom prst="rect">
            <a:avLst/>
          </a:prstGeom>
          <a:noFill/>
        </p:spPr>
        <p:txBody>
          <a:bodyPr wrap="square" rtlCol="0">
            <a:spAutoFit/>
          </a:bodyPr>
          <a:lstStyle/>
          <a:p>
            <a:r>
              <a:rPr lang="en-US" sz="2400">
                <a:solidFill>
                  <a:schemeClr val="accent5"/>
                </a:solidFill>
              </a:rPr>
              <a:t>0</a:t>
            </a:r>
            <a:r>
              <a:rPr lang="en-US" sz="2400">
                <a:solidFill>
                  <a:schemeClr val="bg1"/>
                </a:solidFill>
              </a:rPr>
              <a:t>2</a:t>
            </a:r>
          </a:p>
        </p:txBody>
      </p:sp>
      <p:sp>
        <p:nvSpPr>
          <p:cNvPr id="30" name="TextBox 29">
            <a:extLst>
              <a:ext uri="{FF2B5EF4-FFF2-40B4-BE49-F238E27FC236}">
                <a16:creationId xmlns:a16="http://schemas.microsoft.com/office/drawing/2014/main" id="{4FE183AF-D299-400D-91FB-E2CAA130BD44}"/>
              </a:ext>
            </a:extLst>
          </p:cNvPr>
          <p:cNvSpPr txBox="1"/>
          <p:nvPr/>
        </p:nvSpPr>
        <p:spPr>
          <a:xfrm>
            <a:off x="651491" y="5024611"/>
            <a:ext cx="576064" cy="461665"/>
          </a:xfrm>
          <a:prstGeom prst="rect">
            <a:avLst/>
          </a:prstGeom>
          <a:noFill/>
        </p:spPr>
        <p:txBody>
          <a:bodyPr wrap="square" rtlCol="0">
            <a:spAutoFit/>
          </a:bodyPr>
          <a:lstStyle/>
          <a:p>
            <a:r>
              <a:rPr lang="en-US" sz="2400">
                <a:solidFill>
                  <a:schemeClr val="accent5"/>
                </a:solidFill>
              </a:rPr>
              <a:t>0</a:t>
            </a:r>
            <a:r>
              <a:rPr lang="en-US" sz="2400">
                <a:solidFill>
                  <a:schemeClr val="bg1"/>
                </a:solidFill>
              </a:rPr>
              <a:t>3</a:t>
            </a:r>
          </a:p>
        </p:txBody>
      </p:sp>
      <p:sp>
        <p:nvSpPr>
          <p:cNvPr id="31" name="TextBox 30">
            <a:extLst>
              <a:ext uri="{FF2B5EF4-FFF2-40B4-BE49-F238E27FC236}">
                <a16:creationId xmlns:a16="http://schemas.microsoft.com/office/drawing/2014/main" id="{B8F88A92-4FC0-4F1A-A30E-36FC6F735200}"/>
              </a:ext>
            </a:extLst>
          </p:cNvPr>
          <p:cNvSpPr txBox="1"/>
          <p:nvPr/>
        </p:nvSpPr>
        <p:spPr>
          <a:xfrm>
            <a:off x="4613285" y="1995407"/>
            <a:ext cx="576064" cy="461665"/>
          </a:xfrm>
          <a:prstGeom prst="rect">
            <a:avLst/>
          </a:prstGeom>
          <a:noFill/>
        </p:spPr>
        <p:txBody>
          <a:bodyPr wrap="square" rtlCol="0">
            <a:spAutoFit/>
          </a:bodyPr>
          <a:lstStyle/>
          <a:p>
            <a:r>
              <a:rPr lang="en-US" sz="2400">
                <a:solidFill>
                  <a:schemeClr val="accent5"/>
                </a:solidFill>
              </a:rPr>
              <a:t>0</a:t>
            </a:r>
            <a:r>
              <a:rPr lang="en-US" sz="2400">
                <a:solidFill>
                  <a:schemeClr val="bg1"/>
                </a:solidFill>
              </a:rPr>
              <a:t>4</a:t>
            </a:r>
          </a:p>
        </p:txBody>
      </p:sp>
      <p:sp>
        <p:nvSpPr>
          <p:cNvPr id="32" name="TextBox 31">
            <a:extLst>
              <a:ext uri="{FF2B5EF4-FFF2-40B4-BE49-F238E27FC236}">
                <a16:creationId xmlns:a16="http://schemas.microsoft.com/office/drawing/2014/main" id="{442F7EA9-076D-4487-878D-B545F5CA402C}"/>
              </a:ext>
            </a:extLst>
          </p:cNvPr>
          <p:cNvSpPr txBox="1"/>
          <p:nvPr/>
        </p:nvSpPr>
        <p:spPr>
          <a:xfrm>
            <a:off x="4579880" y="3417679"/>
            <a:ext cx="576064" cy="461665"/>
          </a:xfrm>
          <a:prstGeom prst="rect">
            <a:avLst/>
          </a:prstGeom>
          <a:noFill/>
        </p:spPr>
        <p:txBody>
          <a:bodyPr wrap="square" rtlCol="0">
            <a:spAutoFit/>
          </a:bodyPr>
          <a:lstStyle/>
          <a:p>
            <a:r>
              <a:rPr lang="en-US" sz="2400">
                <a:solidFill>
                  <a:schemeClr val="accent5"/>
                </a:solidFill>
              </a:rPr>
              <a:t>0</a:t>
            </a:r>
            <a:r>
              <a:rPr lang="en-US" sz="2400">
                <a:solidFill>
                  <a:schemeClr val="bg1"/>
                </a:solidFill>
              </a:rPr>
              <a:t>5</a:t>
            </a:r>
          </a:p>
        </p:txBody>
      </p:sp>
      <p:sp>
        <p:nvSpPr>
          <p:cNvPr id="33" name="TextBox 32">
            <a:extLst>
              <a:ext uri="{FF2B5EF4-FFF2-40B4-BE49-F238E27FC236}">
                <a16:creationId xmlns:a16="http://schemas.microsoft.com/office/drawing/2014/main" id="{538BF4DC-24F3-45C7-978D-BA79884F6D2F}"/>
              </a:ext>
            </a:extLst>
          </p:cNvPr>
          <p:cNvSpPr txBox="1"/>
          <p:nvPr/>
        </p:nvSpPr>
        <p:spPr>
          <a:xfrm>
            <a:off x="4579880" y="4967412"/>
            <a:ext cx="576064" cy="461665"/>
          </a:xfrm>
          <a:prstGeom prst="rect">
            <a:avLst/>
          </a:prstGeom>
          <a:noFill/>
        </p:spPr>
        <p:txBody>
          <a:bodyPr wrap="square" rtlCol="0">
            <a:spAutoFit/>
          </a:bodyPr>
          <a:lstStyle/>
          <a:p>
            <a:r>
              <a:rPr lang="en-US" sz="2400">
                <a:solidFill>
                  <a:schemeClr val="accent5"/>
                </a:solidFill>
              </a:rPr>
              <a:t>0</a:t>
            </a:r>
            <a:r>
              <a:rPr lang="en-US" sz="2400">
                <a:solidFill>
                  <a:schemeClr val="bg1"/>
                </a:solidFill>
              </a:rPr>
              <a:t>6</a:t>
            </a:r>
          </a:p>
        </p:txBody>
      </p:sp>
      <p:sp>
        <p:nvSpPr>
          <p:cNvPr id="34" name="TextBox 33">
            <a:extLst>
              <a:ext uri="{FF2B5EF4-FFF2-40B4-BE49-F238E27FC236}">
                <a16:creationId xmlns:a16="http://schemas.microsoft.com/office/drawing/2014/main" id="{0C35AD0E-8C30-42DD-8EA1-FA018D3D30ED}"/>
              </a:ext>
            </a:extLst>
          </p:cNvPr>
          <p:cNvSpPr txBox="1"/>
          <p:nvPr/>
        </p:nvSpPr>
        <p:spPr>
          <a:xfrm>
            <a:off x="8531936" y="2020172"/>
            <a:ext cx="576064" cy="461665"/>
          </a:xfrm>
          <a:prstGeom prst="rect">
            <a:avLst/>
          </a:prstGeom>
          <a:noFill/>
        </p:spPr>
        <p:txBody>
          <a:bodyPr wrap="square" rtlCol="0">
            <a:spAutoFit/>
          </a:bodyPr>
          <a:lstStyle/>
          <a:p>
            <a:r>
              <a:rPr lang="en-US" sz="2400">
                <a:solidFill>
                  <a:schemeClr val="accent5"/>
                </a:solidFill>
              </a:rPr>
              <a:t>0</a:t>
            </a:r>
            <a:r>
              <a:rPr lang="en-US" sz="2400">
                <a:solidFill>
                  <a:schemeClr val="bg1"/>
                </a:solidFill>
              </a:rPr>
              <a:t>7</a:t>
            </a:r>
          </a:p>
        </p:txBody>
      </p:sp>
      <p:sp>
        <p:nvSpPr>
          <p:cNvPr id="35" name="TextBox 34">
            <a:extLst>
              <a:ext uri="{FF2B5EF4-FFF2-40B4-BE49-F238E27FC236}">
                <a16:creationId xmlns:a16="http://schemas.microsoft.com/office/drawing/2014/main" id="{8AB307E8-240C-4583-B081-9B814AB541B8}"/>
              </a:ext>
            </a:extLst>
          </p:cNvPr>
          <p:cNvSpPr txBox="1"/>
          <p:nvPr/>
        </p:nvSpPr>
        <p:spPr>
          <a:xfrm>
            <a:off x="8531936" y="3417679"/>
            <a:ext cx="576064" cy="461665"/>
          </a:xfrm>
          <a:prstGeom prst="rect">
            <a:avLst/>
          </a:prstGeom>
          <a:noFill/>
        </p:spPr>
        <p:txBody>
          <a:bodyPr wrap="square" rtlCol="0">
            <a:spAutoFit/>
          </a:bodyPr>
          <a:lstStyle/>
          <a:p>
            <a:r>
              <a:rPr lang="en-US" sz="2400">
                <a:solidFill>
                  <a:schemeClr val="accent5"/>
                </a:solidFill>
              </a:rPr>
              <a:t>0</a:t>
            </a:r>
            <a:r>
              <a:rPr lang="en-US" sz="2400">
                <a:solidFill>
                  <a:schemeClr val="bg1"/>
                </a:solidFill>
              </a:rPr>
              <a:t>8</a:t>
            </a:r>
          </a:p>
        </p:txBody>
      </p:sp>
      <p:sp>
        <p:nvSpPr>
          <p:cNvPr id="36" name="TextBox 35">
            <a:extLst>
              <a:ext uri="{FF2B5EF4-FFF2-40B4-BE49-F238E27FC236}">
                <a16:creationId xmlns:a16="http://schemas.microsoft.com/office/drawing/2014/main" id="{33378E56-7101-40AA-91EF-0FF2C5FF9439}"/>
              </a:ext>
            </a:extLst>
          </p:cNvPr>
          <p:cNvSpPr txBox="1"/>
          <p:nvPr/>
        </p:nvSpPr>
        <p:spPr>
          <a:xfrm>
            <a:off x="8531936" y="5024612"/>
            <a:ext cx="576064" cy="461665"/>
          </a:xfrm>
          <a:prstGeom prst="rect">
            <a:avLst/>
          </a:prstGeom>
          <a:noFill/>
        </p:spPr>
        <p:txBody>
          <a:bodyPr wrap="square" rtlCol="0">
            <a:spAutoFit/>
          </a:bodyPr>
          <a:lstStyle/>
          <a:p>
            <a:r>
              <a:rPr lang="en-US" sz="2400">
                <a:solidFill>
                  <a:schemeClr val="accent5"/>
                </a:solidFill>
              </a:rPr>
              <a:t>0</a:t>
            </a:r>
            <a:r>
              <a:rPr lang="en-US" sz="2400">
                <a:solidFill>
                  <a:schemeClr val="bg1"/>
                </a:solidFill>
              </a:rPr>
              <a:t>9</a:t>
            </a:r>
          </a:p>
        </p:txBody>
      </p:sp>
      <p:sp>
        <p:nvSpPr>
          <p:cNvPr id="37" name="Text Placeholder 22">
            <a:extLst>
              <a:ext uri="{FF2B5EF4-FFF2-40B4-BE49-F238E27FC236}">
                <a16:creationId xmlns:a16="http://schemas.microsoft.com/office/drawing/2014/main" id="{55A0C4A3-0C2C-44A3-8F58-7F07F38A1D63}"/>
              </a:ext>
            </a:extLst>
          </p:cNvPr>
          <p:cNvSpPr txBox="1">
            <a:spLocks/>
          </p:cNvSpPr>
          <p:nvPr/>
        </p:nvSpPr>
        <p:spPr>
          <a:xfrm>
            <a:off x="1237293" y="1718369"/>
            <a:ext cx="2784435" cy="1188720"/>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b="0">
              <a:solidFill>
                <a:srgbClr val="000000"/>
              </a:solidFill>
            </a:endParaRPr>
          </a:p>
          <a:p>
            <a:r>
              <a:rPr lang="en-US" sz="1600" b="0"/>
              <a:t>Ensure quality of Classifiers and of the process. </a:t>
            </a:r>
            <a:r>
              <a:rPr lang="en-US" sz="1600" b="0" err="1"/>
              <a:t>ToR</a:t>
            </a:r>
            <a:endParaRPr lang="en-US" sz="1600" b="0"/>
          </a:p>
          <a:p>
            <a:endParaRPr lang="en-US" sz="1800" b="0">
              <a:solidFill>
                <a:srgbClr val="000000"/>
              </a:solidFill>
            </a:endParaRPr>
          </a:p>
          <a:p>
            <a:endParaRPr lang="en-US" sz="1800" b="0">
              <a:solidFill>
                <a:srgbClr val="000000"/>
              </a:solidFill>
            </a:endParaRPr>
          </a:p>
          <a:p>
            <a:endParaRPr lang="en-US"/>
          </a:p>
        </p:txBody>
      </p:sp>
      <p:sp>
        <p:nvSpPr>
          <p:cNvPr id="38" name="Text Placeholder 24">
            <a:extLst>
              <a:ext uri="{FF2B5EF4-FFF2-40B4-BE49-F238E27FC236}">
                <a16:creationId xmlns:a16="http://schemas.microsoft.com/office/drawing/2014/main" id="{1B7D43D5-2A70-4C7E-BE5E-0E6B69009BCE}"/>
              </a:ext>
            </a:extLst>
          </p:cNvPr>
          <p:cNvSpPr txBox="1">
            <a:spLocks/>
          </p:cNvSpPr>
          <p:nvPr/>
        </p:nvSpPr>
        <p:spPr>
          <a:xfrm>
            <a:off x="1193608" y="3063420"/>
            <a:ext cx="3292904" cy="1188720"/>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a:t>Training for TLs, mentors, and INSARAG Secretariat /Conduct awareness sessions in the margins of all meetings and activities for quality assurance systems (specifically targeting all three FPs –policy, operational and TL)</a:t>
            </a:r>
          </a:p>
        </p:txBody>
      </p:sp>
      <p:sp>
        <p:nvSpPr>
          <p:cNvPr id="39" name="Text Placeholder 23">
            <a:extLst>
              <a:ext uri="{FF2B5EF4-FFF2-40B4-BE49-F238E27FC236}">
                <a16:creationId xmlns:a16="http://schemas.microsoft.com/office/drawing/2014/main" id="{91E705A6-D80A-4086-8C6B-11A30A7B39EB}"/>
              </a:ext>
            </a:extLst>
          </p:cNvPr>
          <p:cNvSpPr txBox="1">
            <a:spLocks/>
          </p:cNvSpPr>
          <p:nvPr/>
        </p:nvSpPr>
        <p:spPr>
          <a:xfrm>
            <a:off x="1211789" y="5013400"/>
            <a:ext cx="3292904" cy="1188720"/>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a:t>Color codes on the IEC/R Checklist Strong consideration to remove color coding during the review. </a:t>
            </a:r>
          </a:p>
        </p:txBody>
      </p:sp>
      <p:sp>
        <p:nvSpPr>
          <p:cNvPr id="41" name="Text Placeholder 27">
            <a:extLst>
              <a:ext uri="{FF2B5EF4-FFF2-40B4-BE49-F238E27FC236}">
                <a16:creationId xmlns:a16="http://schemas.microsoft.com/office/drawing/2014/main" id="{FA39382B-E073-486A-8D5B-5A87C3A39E45}"/>
              </a:ext>
            </a:extLst>
          </p:cNvPr>
          <p:cNvSpPr txBox="1">
            <a:spLocks/>
          </p:cNvSpPr>
          <p:nvPr/>
        </p:nvSpPr>
        <p:spPr>
          <a:xfrm>
            <a:off x="5185713" y="4437112"/>
            <a:ext cx="3059763" cy="1188720"/>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a:t>Guidance in INSARAG documents as they relate to: </a:t>
            </a:r>
          </a:p>
          <a:p>
            <a:r>
              <a:rPr lang="en-US" sz="1600" b="0"/>
              <a:t>Pre-validation, exercise organizers, updating the report template with best practices, and inclusion of a code of conduct for the Classification team. (Mentor’s job and their </a:t>
            </a:r>
            <a:r>
              <a:rPr lang="en-US" sz="1600" b="0" err="1"/>
              <a:t>ToR</a:t>
            </a:r>
            <a:r>
              <a:rPr lang="en-US" sz="1600" b="0"/>
              <a:t> needs to be revised)</a:t>
            </a:r>
          </a:p>
        </p:txBody>
      </p:sp>
      <p:sp>
        <p:nvSpPr>
          <p:cNvPr id="42" name="Text Placeholder 29">
            <a:extLst>
              <a:ext uri="{FF2B5EF4-FFF2-40B4-BE49-F238E27FC236}">
                <a16:creationId xmlns:a16="http://schemas.microsoft.com/office/drawing/2014/main" id="{B002FD2B-D682-45F7-944F-44373FF95AEB}"/>
              </a:ext>
            </a:extLst>
          </p:cNvPr>
          <p:cNvSpPr txBox="1">
            <a:spLocks/>
          </p:cNvSpPr>
          <p:nvPr/>
        </p:nvSpPr>
        <p:spPr>
          <a:xfrm>
            <a:off x="5203650" y="1505297"/>
            <a:ext cx="3292904" cy="1188720"/>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a:t>Collecting and disseminating best practices within the IEC/R process </a:t>
            </a:r>
            <a:r>
              <a:rPr lang="en-US" sz="1600"/>
              <a:t>Including a tab on the webpage for “best practices” based on topic and includes from which USAR Team / IEC report has an additional doc. that cites best practices. </a:t>
            </a:r>
          </a:p>
        </p:txBody>
      </p:sp>
      <p:sp>
        <p:nvSpPr>
          <p:cNvPr id="43" name="Text Placeholder 28">
            <a:extLst>
              <a:ext uri="{FF2B5EF4-FFF2-40B4-BE49-F238E27FC236}">
                <a16:creationId xmlns:a16="http://schemas.microsoft.com/office/drawing/2014/main" id="{F5421BF0-94BA-44CF-AA09-0BBD4955AC70}"/>
              </a:ext>
            </a:extLst>
          </p:cNvPr>
          <p:cNvSpPr txBox="1">
            <a:spLocks/>
          </p:cNvSpPr>
          <p:nvPr/>
        </p:nvSpPr>
        <p:spPr>
          <a:xfrm>
            <a:off x="5167650" y="3436638"/>
            <a:ext cx="3292904" cy="1188720"/>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a:t>Enhancing the preparation of Classifiers by the FPs &amp; TL using Manual C prior to IEC/R (see point 01)</a:t>
            </a:r>
          </a:p>
        </p:txBody>
      </p:sp>
      <p:sp>
        <p:nvSpPr>
          <p:cNvPr id="44" name="Text Placeholder 35">
            <a:extLst>
              <a:ext uri="{FF2B5EF4-FFF2-40B4-BE49-F238E27FC236}">
                <a16:creationId xmlns:a16="http://schemas.microsoft.com/office/drawing/2014/main" id="{179A1639-29F2-43DA-BA19-2AD6B20EA1FD}"/>
              </a:ext>
            </a:extLst>
          </p:cNvPr>
          <p:cNvSpPr txBox="1">
            <a:spLocks/>
          </p:cNvSpPr>
          <p:nvPr/>
        </p:nvSpPr>
        <p:spPr>
          <a:xfrm>
            <a:off x="9108000" y="1808140"/>
            <a:ext cx="2784435" cy="1188720"/>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a:t>Sustainability of the Classification system based on rising numbers (dealing with the revised IER system)</a:t>
            </a:r>
          </a:p>
        </p:txBody>
      </p:sp>
      <p:sp>
        <p:nvSpPr>
          <p:cNvPr id="45" name="Text Placeholder 35">
            <a:extLst>
              <a:ext uri="{FF2B5EF4-FFF2-40B4-BE49-F238E27FC236}">
                <a16:creationId xmlns:a16="http://schemas.microsoft.com/office/drawing/2014/main" id="{0A67C714-457F-400B-A810-7B043948670C}"/>
              </a:ext>
            </a:extLst>
          </p:cNvPr>
          <p:cNvSpPr txBox="1">
            <a:spLocks/>
          </p:cNvSpPr>
          <p:nvPr/>
        </p:nvSpPr>
        <p:spPr>
          <a:xfrm>
            <a:off x="9179382" y="3266781"/>
            <a:ext cx="2784435" cy="612563"/>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a:t>Develop a separate IER Checklist </a:t>
            </a:r>
          </a:p>
        </p:txBody>
      </p:sp>
      <p:sp>
        <p:nvSpPr>
          <p:cNvPr id="46" name="Text Placeholder 35">
            <a:extLst>
              <a:ext uri="{FF2B5EF4-FFF2-40B4-BE49-F238E27FC236}">
                <a16:creationId xmlns:a16="http://schemas.microsoft.com/office/drawing/2014/main" id="{541D0483-EDDC-40B4-B5E3-E8E8A82A4819}"/>
              </a:ext>
            </a:extLst>
          </p:cNvPr>
          <p:cNvSpPr txBox="1">
            <a:spLocks/>
          </p:cNvSpPr>
          <p:nvPr/>
        </p:nvSpPr>
        <p:spPr>
          <a:xfrm>
            <a:off x="9213692" y="5049952"/>
            <a:ext cx="2784435" cy="379125"/>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a:t>Reinforce DEI awareness  </a:t>
            </a:r>
          </a:p>
        </p:txBody>
      </p:sp>
    </p:spTree>
    <p:extLst>
      <p:ext uri="{BB962C8B-B14F-4D97-AF65-F5344CB8AC3E}">
        <p14:creationId xmlns:p14="http://schemas.microsoft.com/office/powerpoint/2010/main" val="42280209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2140-7605-49F3-8A79-23FFBD2A8BD7}"/>
              </a:ext>
            </a:extLst>
          </p:cNvPr>
          <p:cNvSpPr>
            <a:spLocks noGrp="1"/>
          </p:cNvSpPr>
          <p:nvPr>
            <p:ph type="title"/>
          </p:nvPr>
        </p:nvSpPr>
        <p:spPr>
          <a:xfrm>
            <a:off x="527406" y="260279"/>
            <a:ext cx="10274910" cy="443198"/>
          </a:xfrm>
        </p:spPr>
        <p:txBody>
          <a:bodyPr/>
          <a:lstStyle/>
          <a:p>
            <a:r>
              <a:rPr lang="en-US" sz="3200"/>
              <a:t>Proposals for IEC/R System </a:t>
            </a:r>
            <a:endParaRPr lang="en-US"/>
          </a:p>
        </p:txBody>
      </p:sp>
      <p:pic>
        <p:nvPicPr>
          <p:cNvPr id="3" name="Picture 2">
            <a:extLst>
              <a:ext uri="{FF2B5EF4-FFF2-40B4-BE49-F238E27FC236}">
                <a16:creationId xmlns:a16="http://schemas.microsoft.com/office/drawing/2014/main" id="{AC73A4BF-CCEE-446E-9A48-CE1A37E5AD72}"/>
              </a:ext>
            </a:extLst>
          </p:cNvPr>
          <p:cNvPicPr>
            <a:picLocks noChangeAspect="1"/>
          </p:cNvPicPr>
          <p:nvPr/>
        </p:nvPicPr>
        <p:blipFill>
          <a:blip r:embed="rId3"/>
          <a:stretch>
            <a:fillRect/>
          </a:stretch>
        </p:blipFill>
        <p:spPr>
          <a:xfrm>
            <a:off x="609600" y="878342"/>
            <a:ext cx="1371719" cy="48772"/>
          </a:xfrm>
          <a:prstGeom prst="rect">
            <a:avLst/>
          </a:prstGeom>
        </p:spPr>
      </p:pic>
      <p:sp>
        <p:nvSpPr>
          <p:cNvPr id="4" name="TextBox 3">
            <a:extLst>
              <a:ext uri="{FF2B5EF4-FFF2-40B4-BE49-F238E27FC236}">
                <a16:creationId xmlns:a16="http://schemas.microsoft.com/office/drawing/2014/main" id="{1929F414-B4B4-4673-BFDC-EC7FCC9B9A25}"/>
              </a:ext>
            </a:extLst>
          </p:cNvPr>
          <p:cNvSpPr txBox="1"/>
          <p:nvPr/>
        </p:nvSpPr>
        <p:spPr>
          <a:xfrm>
            <a:off x="527406" y="1050608"/>
            <a:ext cx="10742984" cy="6588983"/>
          </a:xfrm>
          <a:prstGeom prst="rect">
            <a:avLst/>
          </a:prstGeom>
          <a:noFill/>
        </p:spPr>
        <p:txBody>
          <a:bodyPr wrap="square" rtlCol="0">
            <a:spAutoFit/>
          </a:bodyPr>
          <a:lstStyle/>
          <a:p>
            <a:pPr>
              <a:spcAft>
                <a:spcPts val="500"/>
              </a:spcAft>
            </a:pPr>
            <a:r>
              <a:rPr lang="en-US" sz="1600"/>
              <a:t>PROPOSALS FOR ENSURING QUALITY IN THE IEC/R PROCESS</a:t>
            </a:r>
          </a:p>
          <a:p>
            <a:pPr marL="342900" indent="-342900">
              <a:spcAft>
                <a:spcPts val="500"/>
              </a:spcAft>
              <a:buFont typeface="+mj-lt"/>
              <a:buAutoNum type="arabicPeriod"/>
            </a:pPr>
            <a:r>
              <a:rPr lang="en-US" sz="2000" b="1"/>
              <a:t>Increasing the responsibilities of the Mentor   </a:t>
            </a:r>
          </a:p>
          <a:p>
            <a:pPr marL="800100" lvl="1" indent="-342900">
              <a:spcAft>
                <a:spcPts val="500"/>
              </a:spcAft>
              <a:buFont typeface="+mj-lt"/>
              <a:buAutoNum type="alphaLcPeriod"/>
            </a:pPr>
            <a:r>
              <a:rPr lang="en-US"/>
              <a:t>Creation of a Handbook (streamline Vol. 2 Manual C)- Including guidance on pre-validation</a:t>
            </a:r>
          </a:p>
          <a:p>
            <a:pPr marL="800100" lvl="1" indent="-342900">
              <a:spcAft>
                <a:spcPts val="500"/>
              </a:spcAft>
              <a:buFont typeface="+mj-lt"/>
              <a:buAutoNum type="alphaLcPeriod"/>
            </a:pPr>
            <a:r>
              <a:rPr lang="en-US" i="1"/>
              <a:t>Broadening the membership role in the community  (ex. Joint mentorships)- idea from EMT</a:t>
            </a:r>
            <a:endParaRPr lang="en-US" i="1" strike="sngStrike"/>
          </a:p>
          <a:p>
            <a:pPr marL="342900" indent="-342900">
              <a:spcAft>
                <a:spcPts val="500"/>
              </a:spcAft>
              <a:buFont typeface="+mj-lt"/>
              <a:buAutoNum type="arabicPeriod"/>
            </a:pPr>
            <a:r>
              <a:rPr lang="en-US" sz="2000" b="1"/>
              <a:t>Conduct awareness sessions in the margins of meetings </a:t>
            </a:r>
            <a:r>
              <a:rPr lang="en-US" b="0"/>
              <a:t>(</a:t>
            </a:r>
            <a:r>
              <a:rPr lang="en-US" b="0" err="1"/>
              <a:t>ie</a:t>
            </a:r>
            <a:r>
              <a:rPr lang="en-US" b="0"/>
              <a:t> regional) for quality assurance systems (specifically targeting all three FPs –policy, operational and TL)man b Proposal to be accepted by ISG</a:t>
            </a:r>
          </a:p>
          <a:p>
            <a:pPr marL="342900" indent="-342900">
              <a:spcAft>
                <a:spcPts val="500"/>
              </a:spcAft>
              <a:buFont typeface="+mj-lt"/>
              <a:buAutoNum type="arabicPeriod"/>
            </a:pPr>
            <a:r>
              <a:rPr lang="en-US"/>
              <a:t>T/GRG bringing Vol. 1 up-to-date (</a:t>
            </a:r>
            <a:r>
              <a:rPr lang="en-US" sz="2000" b="1"/>
              <a:t>Ensure the current Code of Ethics covers all INSARAG activities</a:t>
            </a:r>
            <a:r>
              <a:rPr lang="en-US" sz="2000"/>
              <a:t>)</a:t>
            </a:r>
            <a:endParaRPr lang="en-US">
              <a:highlight>
                <a:srgbClr val="FFFF00"/>
              </a:highlight>
            </a:endParaRPr>
          </a:p>
          <a:p>
            <a:pPr marL="342900" indent="-342900">
              <a:spcAft>
                <a:spcPts val="500"/>
              </a:spcAft>
              <a:buFont typeface="+mj-lt"/>
              <a:buAutoNum type="arabicPeriod"/>
            </a:pPr>
            <a:r>
              <a:rPr lang="en-US" i="1"/>
              <a:t>Revise and update the Minimum standards found in Manual A and </a:t>
            </a:r>
            <a:r>
              <a:rPr lang="en-US" b="1" i="1"/>
              <a:t>Clarify-checklist</a:t>
            </a:r>
            <a:r>
              <a:rPr lang="en-US" i="1"/>
              <a:t> accordingly</a:t>
            </a:r>
          </a:p>
          <a:p>
            <a:pPr marL="342900" indent="-342900">
              <a:spcAft>
                <a:spcPts val="500"/>
              </a:spcAft>
              <a:buFont typeface="+mj-lt"/>
              <a:buAutoNum type="arabicPeriod"/>
            </a:pPr>
            <a:r>
              <a:rPr lang="en-US" sz="2000" b="1"/>
              <a:t>Include a tab on the webpage for “best practices” </a:t>
            </a:r>
            <a:r>
              <a:rPr lang="en-US" b="1"/>
              <a:t>based on topic and include from which USAR Team it comes. </a:t>
            </a:r>
            <a:r>
              <a:rPr lang="en-US"/>
              <a:t>Could be clarified further accompanying it with graphic material if needed (to provide by team/classifiers)</a:t>
            </a:r>
          </a:p>
          <a:p>
            <a:pPr marL="342900" indent="-342900">
              <a:spcAft>
                <a:spcPts val="500"/>
              </a:spcAft>
              <a:buFont typeface="+mj-lt"/>
              <a:buAutoNum type="arabicPeriod"/>
            </a:pPr>
            <a:r>
              <a:rPr lang="en-US" sz="2000" b="1"/>
              <a:t>Ensure Classifiers are being trained at the local (national/regional/local/Team) level </a:t>
            </a:r>
            <a:r>
              <a:rPr lang="en-US" b="1"/>
              <a:t> </a:t>
            </a:r>
            <a:r>
              <a:rPr lang="en-US"/>
              <a:t>(to be included in </a:t>
            </a:r>
            <a:r>
              <a:rPr lang="en-US" err="1"/>
              <a:t>ToR</a:t>
            </a:r>
            <a:r>
              <a:rPr lang="en-US"/>
              <a:t> to become a classifier-objective of the WG to update this and propose. Keep in training Classifiers, that could receive evaluation report from TL)</a:t>
            </a:r>
          </a:p>
          <a:p>
            <a:pPr marL="342900" indent="-342900">
              <a:spcAft>
                <a:spcPts val="500"/>
              </a:spcAft>
              <a:buFont typeface="+mj-lt"/>
              <a:buAutoNum type="arabicPeriod"/>
            </a:pPr>
            <a:r>
              <a:rPr lang="en-US" sz="2000" b="1"/>
              <a:t>Leadership Course for TLs, mentors, and INSARAG Secretariat representatives. KEY COURSE</a:t>
            </a:r>
            <a:endParaRPr lang="en-US" b="1">
              <a:highlight>
                <a:srgbClr val="FFFF00"/>
              </a:highlight>
            </a:endParaRPr>
          </a:p>
          <a:p>
            <a:pPr>
              <a:spcAft>
                <a:spcPts val="500"/>
              </a:spcAft>
            </a:pPr>
            <a:endParaRPr lang="en-US"/>
          </a:p>
          <a:p>
            <a:pPr marL="342900" indent="-342900">
              <a:spcAft>
                <a:spcPts val="500"/>
              </a:spcAft>
              <a:buFont typeface="+mj-lt"/>
              <a:buAutoNum type="arabicPeriod"/>
            </a:pPr>
            <a:endParaRPr lang="en-US"/>
          </a:p>
          <a:p>
            <a:pPr marL="342900" indent="-342900">
              <a:spcAft>
                <a:spcPts val="500"/>
              </a:spcAft>
              <a:buFont typeface="+mj-lt"/>
              <a:buAutoNum type="arabicPeriod"/>
            </a:pPr>
            <a:endParaRPr lang="en-US" sz="1800">
              <a:effectLst/>
              <a:latin typeface="Arial" panose="020B0604020202020204" pitchFamily="34" charset="0"/>
              <a:ea typeface="Calibri" panose="020F0502020204030204" pitchFamily="34" charset="0"/>
            </a:endParaRPr>
          </a:p>
          <a:p>
            <a:endParaRPr lang="en-US"/>
          </a:p>
          <a:p>
            <a:endParaRPr lang="en-US"/>
          </a:p>
        </p:txBody>
      </p:sp>
    </p:spTree>
    <p:extLst>
      <p:ext uri="{BB962C8B-B14F-4D97-AF65-F5344CB8AC3E}">
        <p14:creationId xmlns:p14="http://schemas.microsoft.com/office/powerpoint/2010/main" val="35893530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2140-7605-49F3-8A79-23FFBD2A8BD7}"/>
              </a:ext>
            </a:extLst>
          </p:cNvPr>
          <p:cNvSpPr>
            <a:spLocks noGrp="1"/>
          </p:cNvSpPr>
          <p:nvPr>
            <p:ph type="title"/>
          </p:nvPr>
        </p:nvSpPr>
        <p:spPr/>
        <p:txBody>
          <a:bodyPr/>
          <a:lstStyle/>
          <a:p>
            <a:r>
              <a:rPr lang="en-US" sz="3200"/>
              <a:t>Proposed Options for Revised IER System</a:t>
            </a:r>
            <a:endParaRPr lang="en-US"/>
          </a:p>
        </p:txBody>
      </p:sp>
      <p:pic>
        <p:nvPicPr>
          <p:cNvPr id="3" name="Picture 2">
            <a:extLst>
              <a:ext uri="{FF2B5EF4-FFF2-40B4-BE49-F238E27FC236}">
                <a16:creationId xmlns:a16="http://schemas.microsoft.com/office/drawing/2014/main" id="{AC73A4BF-CCEE-446E-9A48-CE1A37E5AD72}"/>
              </a:ext>
            </a:extLst>
          </p:cNvPr>
          <p:cNvPicPr>
            <a:picLocks noChangeAspect="1"/>
          </p:cNvPicPr>
          <p:nvPr/>
        </p:nvPicPr>
        <p:blipFill>
          <a:blip r:embed="rId3"/>
          <a:stretch>
            <a:fillRect/>
          </a:stretch>
        </p:blipFill>
        <p:spPr>
          <a:xfrm>
            <a:off x="609600" y="1268760"/>
            <a:ext cx="1371719" cy="48772"/>
          </a:xfrm>
          <a:prstGeom prst="rect">
            <a:avLst/>
          </a:prstGeom>
        </p:spPr>
      </p:pic>
      <p:sp>
        <p:nvSpPr>
          <p:cNvPr id="4" name="TextBox 3">
            <a:extLst>
              <a:ext uri="{FF2B5EF4-FFF2-40B4-BE49-F238E27FC236}">
                <a16:creationId xmlns:a16="http://schemas.microsoft.com/office/drawing/2014/main" id="{1929F414-B4B4-4673-BFDC-EC7FCC9B9A25}"/>
              </a:ext>
            </a:extLst>
          </p:cNvPr>
          <p:cNvSpPr txBox="1"/>
          <p:nvPr/>
        </p:nvSpPr>
        <p:spPr>
          <a:xfrm>
            <a:off x="609600" y="1664996"/>
            <a:ext cx="10742984" cy="3426579"/>
          </a:xfrm>
          <a:prstGeom prst="rect">
            <a:avLst/>
          </a:prstGeom>
          <a:noFill/>
        </p:spPr>
        <p:txBody>
          <a:bodyPr wrap="square" rtlCol="0">
            <a:spAutoFit/>
          </a:bodyPr>
          <a:lstStyle/>
          <a:p>
            <a:pPr marL="342900" indent="-342900">
              <a:spcAft>
                <a:spcPts val="500"/>
              </a:spcAft>
              <a:buFont typeface="+mj-lt"/>
              <a:buAutoNum type="arabicPeriod"/>
            </a:pPr>
            <a:r>
              <a:rPr lang="en-US" sz="2000" b="1"/>
              <a:t>There is concern of a lack of classifiers for the number of IERs that will soon need to be scheduled. We need to do an analysis of where we are to plan efficiently for the future. If the gap as example is with Secretariat Representatives, we need to work to increase that pool.</a:t>
            </a:r>
          </a:p>
          <a:p>
            <a:pPr marL="342900" indent="-342900">
              <a:spcAft>
                <a:spcPts val="500"/>
              </a:spcAft>
              <a:buFont typeface="+mj-lt"/>
              <a:buAutoNum type="arabicPeriod"/>
            </a:pPr>
            <a:r>
              <a:rPr lang="en-US" sz="2000" b="1"/>
              <a:t>Consider joint IERs </a:t>
            </a:r>
          </a:p>
          <a:p>
            <a:pPr marL="342900" indent="-342900">
              <a:spcAft>
                <a:spcPts val="500"/>
              </a:spcAft>
              <a:buFont typeface="+mj-lt"/>
              <a:buAutoNum type="arabicPeriod"/>
            </a:pPr>
            <a:r>
              <a:rPr lang="en-US" sz="2000"/>
              <a:t>Strengthening the portfolio of evidence (POE) submissions and place more responsibility on the role of the Mentor to pre-validate (not pre-green) creating less work for the classifying team. </a:t>
            </a:r>
          </a:p>
          <a:p>
            <a:pPr marL="342900" indent="-342900">
              <a:spcAft>
                <a:spcPts val="500"/>
              </a:spcAft>
              <a:buFont typeface="+mj-lt"/>
              <a:buAutoNum type="arabicPeriod"/>
            </a:pPr>
            <a:r>
              <a:rPr lang="en-US" sz="2000" b="1"/>
              <a:t>Annual self-evaluation of field exercises/and how continuation of learning has been accomplished during the pandemic.</a:t>
            </a:r>
          </a:p>
          <a:p>
            <a:pPr marL="342900" indent="-342900">
              <a:spcAft>
                <a:spcPts val="500"/>
              </a:spcAft>
              <a:buFont typeface="+mj-lt"/>
              <a:buAutoNum type="arabicPeriod"/>
            </a:pPr>
            <a:r>
              <a:rPr lang="en-US" sz="2000"/>
              <a:t>Open discussions on creation of a separate checklist for re-classifications to measure how best to increase the minimum standard and improve quality in the network. </a:t>
            </a:r>
            <a:endParaRPr lang="en-US" sz="2000" i="1"/>
          </a:p>
        </p:txBody>
      </p:sp>
    </p:spTree>
    <p:extLst>
      <p:ext uri="{BB962C8B-B14F-4D97-AF65-F5344CB8AC3E}">
        <p14:creationId xmlns:p14="http://schemas.microsoft.com/office/powerpoint/2010/main" val="2640330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D906C13-3522-4FD5-9C2C-57455C9EF04D}"/>
              </a:ext>
            </a:extLst>
          </p:cNvPr>
          <p:cNvSpPr>
            <a:spLocks noGrp="1"/>
          </p:cNvSpPr>
          <p:nvPr>
            <p:ph type="body" sz="quarter" idx="21"/>
          </p:nvPr>
        </p:nvSpPr>
        <p:spPr/>
        <p:txBody>
          <a:bodyPr/>
          <a:lstStyle/>
          <a:p>
            <a:r>
              <a:rPr lang="en-US"/>
              <a:t>1</a:t>
            </a:r>
          </a:p>
        </p:txBody>
      </p:sp>
      <p:sp>
        <p:nvSpPr>
          <p:cNvPr id="14" name="Text Placeholder 13">
            <a:extLst>
              <a:ext uri="{FF2B5EF4-FFF2-40B4-BE49-F238E27FC236}">
                <a16:creationId xmlns:a16="http://schemas.microsoft.com/office/drawing/2014/main" id="{A16CC99A-C8F2-4E31-BD11-3534D7BC044E}"/>
              </a:ext>
            </a:extLst>
          </p:cNvPr>
          <p:cNvSpPr>
            <a:spLocks noGrp="1"/>
          </p:cNvSpPr>
          <p:nvPr>
            <p:ph type="body" sz="quarter" idx="22"/>
          </p:nvPr>
        </p:nvSpPr>
        <p:spPr>
          <a:xfrm>
            <a:off x="1657474" y="3762663"/>
            <a:ext cx="2705795" cy="762367"/>
          </a:xfrm>
        </p:spPr>
        <p:txBody>
          <a:bodyPr/>
          <a:lstStyle/>
          <a:p>
            <a:r>
              <a:rPr lang="en-US" sz="4400"/>
              <a:t>PART 1</a:t>
            </a:r>
          </a:p>
        </p:txBody>
      </p:sp>
      <p:sp>
        <p:nvSpPr>
          <p:cNvPr id="4" name="Text Placeholder 15">
            <a:extLst>
              <a:ext uri="{FF2B5EF4-FFF2-40B4-BE49-F238E27FC236}">
                <a16:creationId xmlns:a16="http://schemas.microsoft.com/office/drawing/2014/main" id="{91C66590-92AF-4BC7-98C9-7E0BAEDFF4F8}"/>
              </a:ext>
            </a:extLst>
          </p:cNvPr>
          <p:cNvSpPr txBox="1">
            <a:spLocks/>
          </p:cNvSpPr>
          <p:nvPr/>
        </p:nvSpPr>
        <p:spPr>
          <a:xfrm>
            <a:off x="5495767" y="2795902"/>
            <a:ext cx="5090628" cy="1263394"/>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0"/>
              </a:spcBef>
              <a:spcAft>
                <a:spcPts val="500"/>
              </a:spcAft>
              <a:buClr>
                <a:schemeClr val="accent1"/>
              </a:buClr>
              <a:buFont typeface="Arial" panose="020B0604020202020204" pitchFamily="34" charset="0"/>
              <a:buNone/>
              <a:defRPr sz="28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3825" marR="0">
              <a:lnSpc>
                <a:spcPct val="107000"/>
              </a:lnSpc>
              <a:spcBef>
                <a:spcPts val="5"/>
              </a:spcBef>
              <a:spcAft>
                <a:spcPts val="0"/>
              </a:spcAft>
            </a:pPr>
            <a:r>
              <a:rPr lang="en-US" sz="3200" b="1">
                <a:solidFill>
                  <a:srgbClr val="FFFFFF"/>
                </a:solidFill>
                <a:effectLst/>
                <a:latin typeface="Arial"/>
                <a:ea typeface="Arial" panose="020B0604020202020204" pitchFamily="34" charset="0"/>
                <a:cs typeface="Arial"/>
              </a:rPr>
              <a:t>Opening, Technical and Operational Updates</a:t>
            </a:r>
            <a:endParaRPr lang="en-US" sz="3200">
              <a:effectLst/>
              <a:latin typeface="Arial"/>
              <a:ea typeface="Arial" panose="020B0604020202020204" pitchFamily="34" charset="0"/>
              <a:cs typeface="Arial"/>
            </a:endParaRPr>
          </a:p>
        </p:txBody>
      </p:sp>
    </p:spTree>
    <p:extLst>
      <p:ext uri="{BB962C8B-B14F-4D97-AF65-F5344CB8AC3E}">
        <p14:creationId xmlns:p14="http://schemas.microsoft.com/office/powerpoint/2010/main" val="42726426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2140-7605-49F3-8A79-23FFBD2A8BD7}"/>
              </a:ext>
            </a:extLst>
          </p:cNvPr>
          <p:cNvSpPr>
            <a:spLocks noGrp="1"/>
          </p:cNvSpPr>
          <p:nvPr>
            <p:ph type="title"/>
          </p:nvPr>
        </p:nvSpPr>
        <p:spPr/>
        <p:txBody>
          <a:bodyPr/>
          <a:lstStyle/>
          <a:p>
            <a:r>
              <a:rPr lang="en-US" sz="3200"/>
              <a:t>Proposed Options for Revised IER System</a:t>
            </a:r>
            <a:endParaRPr lang="en-US"/>
          </a:p>
        </p:txBody>
      </p:sp>
      <p:pic>
        <p:nvPicPr>
          <p:cNvPr id="3" name="Picture 2">
            <a:extLst>
              <a:ext uri="{FF2B5EF4-FFF2-40B4-BE49-F238E27FC236}">
                <a16:creationId xmlns:a16="http://schemas.microsoft.com/office/drawing/2014/main" id="{AC73A4BF-CCEE-446E-9A48-CE1A37E5AD72}"/>
              </a:ext>
            </a:extLst>
          </p:cNvPr>
          <p:cNvPicPr>
            <a:picLocks noChangeAspect="1"/>
          </p:cNvPicPr>
          <p:nvPr/>
        </p:nvPicPr>
        <p:blipFill>
          <a:blip r:embed="rId3"/>
          <a:stretch>
            <a:fillRect/>
          </a:stretch>
        </p:blipFill>
        <p:spPr>
          <a:xfrm>
            <a:off x="609600" y="1268760"/>
            <a:ext cx="1371719" cy="48772"/>
          </a:xfrm>
          <a:prstGeom prst="rect">
            <a:avLst/>
          </a:prstGeom>
        </p:spPr>
      </p:pic>
      <p:sp>
        <p:nvSpPr>
          <p:cNvPr id="4" name="TextBox 3">
            <a:extLst>
              <a:ext uri="{FF2B5EF4-FFF2-40B4-BE49-F238E27FC236}">
                <a16:creationId xmlns:a16="http://schemas.microsoft.com/office/drawing/2014/main" id="{1929F414-B4B4-4673-BFDC-EC7FCC9B9A25}"/>
              </a:ext>
            </a:extLst>
          </p:cNvPr>
          <p:cNvSpPr txBox="1"/>
          <p:nvPr/>
        </p:nvSpPr>
        <p:spPr>
          <a:xfrm>
            <a:off x="609600" y="1664996"/>
            <a:ext cx="10742984" cy="2811026"/>
          </a:xfrm>
          <a:prstGeom prst="rect">
            <a:avLst/>
          </a:prstGeom>
          <a:noFill/>
        </p:spPr>
        <p:txBody>
          <a:bodyPr wrap="square" rtlCol="0">
            <a:spAutoFit/>
          </a:bodyPr>
          <a:lstStyle/>
          <a:p>
            <a:pPr marL="342900" indent="-342900">
              <a:spcAft>
                <a:spcPts val="500"/>
              </a:spcAft>
              <a:buFont typeface="+mj-lt"/>
              <a:buAutoNum type="arabicPeriod" startAt="6"/>
            </a:pPr>
            <a:r>
              <a:rPr lang="en-US" sz="2000"/>
              <a:t>Discuss the possibility Full Classification every 10 years / Re-classification every 5 years. </a:t>
            </a:r>
            <a:r>
              <a:rPr lang="en-US" sz="2000" i="1"/>
              <a:t>Other option every 7-8 years. Secretariat is willing to manage a lot of IERs </a:t>
            </a:r>
          </a:p>
          <a:p>
            <a:pPr marL="342900" indent="-342900">
              <a:spcAft>
                <a:spcPts val="500"/>
              </a:spcAft>
              <a:buFont typeface="+mj-lt"/>
              <a:buAutoNum type="arabicPeriod" startAt="6"/>
            </a:pPr>
            <a:r>
              <a:rPr lang="en-US" sz="2000"/>
              <a:t>Explore new options for Re-classification during upcoming IERs</a:t>
            </a:r>
          </a:p>
          <a:p>
            <a:pPr marL="342900" indent="-342900">
              <a:spcAft>
                <a:spcPts val="500"/>
              </a:spcAft>
              <a:buFont typeface="+mj-lt"/>
              <a:buAutoNum type="arabicPeriod" startAt="6"/>
            </a:pPr>
            <a:r>
              <a:rPr lang="en-US" sz="2000"/>
              <a:t>Suggest an annual meeting with that years IEC/R Team Leaders to discuss how the checklist worked, and their ideas for improvement for the future</a:t>
            </a:r>
          </a:p>
          <a:p>
            <a:pPr marL="342900" indent="-342900">
              <a:spcAft>
                <a:spcPts val="500"/>
              </a:spcAft>
              <a:buFont typeface="+mj-lt"/>
              <a:buAutoNum type="arabicPeriod" startAt="6"/>
            </a:pPr>
            <a:r>
              <a:rPr lang="en-US" sz="2000"/>
              <a:t>Create a virtual system to also collect the Team’s comments to capture their impressions of how the system worked n their IEC/R</a:t>
            </a:r>
          </a:p>
          <a:p>
            <a:endParaRPr lang="en-US" sz="2000"/>
          </a:p>
        </p:txBody>
      </p:sp>
    </p:spTree>
    <p:extLst>
      <p:ext uri="{BB962C8B-B14F-4D97-AF65-F5344CB8AC3E}">
        <p14:creationId xmlns:p14="http://schemas.microsoft.com/office/powerpoint/2010/main" val="3699815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CEC9B-C04E-4451-B85A-754D2961BB65}"/>
              </a:ext>
            </a:extLst>
          </p:cNvPr>
          <p:cNvSpPr>
            <a:spLocks noGrp="1"/>
          </p:cNvSpPr>
          <p:nvPr>
            <p:ph type="title"/>
          </p:nvPr>
        </p:nvSpPr>
        <p:spPr>
          <a:xfrm>
            <a:off x="299581" y="289969"/>
            <a:ext cx="10515600" cy="1325563"/>
          </a:xfrm>
        </p:spPr>
        <p:txBody>
          <a:bodyPr/>
          <a:lstStyle/>
          <a:p>
            <a:r>
              <a:rPr lang="en-US" sz="3200"/>
              <a:t>Revise IEC/R Review WG Terms of References</a:t>
            </a:r>
            <a:endParaRPr lang="en-US" sz="1200"/>
          </a:p>
        </p:txBody>
      </p:sp>
      <p:sp>
        <p:nvSpPr>
          <p:cNvPr id="4" name="TextBox 3">
            <a:extLst>
              <a:ext uri="{FF2B5EF4-FFF2-40B4-BE49-F238E27FC236}">
                <a16:creationId xmlns:a16="http://schemas.microsoft.com/office/drawing/2014/main" id="{F07A1791-4DB7-4F8E-BA2A-CFF75DD38F75}"/>
              </a:ext>
            </a:extLst>
          </p:cNvPr>
          <p:cNvSpPr txBox="1"/>
          <p:nvPr/>
        </p:nvSpPr>
        <p:spPr>
          <a:xfrm>
            <a:off x="609600" y="1417320"/>
            <a:ext cx="10829544" cy="2287806"/>
          </a:xfrm>
          <a:prstGeom prst="rect">
            <a:avLst/>
          </a:prstGeom>
          <a:noFill/>
        </p:spPr>
        <p:txBody>
          <a:bodyPr wrap="square" rtlCol="0">
            <a:spAutoFit/>
          </a:bodyPr>
          <a:lstStyle/>
          <a:p>
            <a:pPr marL="342900" indent="-342900">
              <a:spcAft>
                <a:spcPts val="500"/>
              </a:spcAft>
              <a:buFont typeface="+mj-lt"/>
              <a:buAutoNum type="arabicPeriod"/>
            </a:pPr>
            <a:r>
              <a:rPr lang="en-US"/>
              <a:t>Change name to IEC/R WG</a:t>
            </a:r>
          </a:p>
          <a:p>
            <a:pPr marL="342900" indent="-342900">
              <a:spcAft>
                <a:spcPts val="500"/>
              </a:spcAft>
              <a:buFont typeface="+mj-lt"/>
              <a:buAutoNum type="arabicPeriod"/>
            </a:pPr>
            <a:r>
              <a:rPr lang="en-US"/>
              <a:t>Decide if the IEC/R WG</a:t>
            </a:r>
            <a:r>
              <a:rPr lang="en-US">
                <a:sym typeface="Wingdings" panose="05000000000000000000" pitchFamily="2" charset="2"/>
              </a:rPr>
              <a:t> remains as a WG or transitions into a Sub-group of the TWG (holder of Vol. 2, Manual C) or other WG</a:t>
            </a:r>
          </a:p>
          <a:p>
            <a:pPr marL="342900" indent="-342900">
              <a:spcAft>
                <a:spcPts val="500"/>
              </a:spcAft>
              <a:buFont typeface="+mj-lt"/>
              <a:buAutoNum type="arabicPeriod"/>
            </a:pPr>
            <a:r>
              <a:rPr lang="en-US">
                <a:sym typeface="Wingdings" panose="05000000000000000000" pitchFamily="2" charset="2"/>
              </a:rPr>
              <a:t>Confirm composition of the WG: number of members to be decided by the WG and invitations for inclusion channeled through the Secretariat depending on need and focus, also refine relationship with other WGs.</a:t>
            </a:r>
          </a:p>
          <a:p>
            <a:pPr marL="342900" indent="-342900">
              <a:spcAft>
                <a:spcPts val="500"/>
              </a:spcAft>
              <a:buFont typeface="+mj-lt"/>
              <a:buAutoNum type="arabicPeriod"/>
            </a:pPr>
            <a:r>
              <a:rPr lang="en-US">
                <a:sym typeface="Wingdings" panose="05000000000000000000" pitchFamily="2" charset="2"/>
              </a:rPr>
              <a:t>Redefine the IEC/R Review WG objectives (see next slides)</a:t>
            </a:r>
          </a:p>
          <a:p>
            <a:pPr marL="800100" lvl="1" indent="-342900">
              <a:spcAft>
                <a:spcPts val="500"/>
              </a:spcAft>
              <a:buFont typeface="+mj-lt"/>
              <a:buAutoNum type="alphaLcParenR"/>
            </a:pPr>
            <a:endParaRPr lang="en-US">
              <a:sym typeface="Wingdings" panose="05000000000000000000" pitchFamily="2" charset="2"/>
            </a:endParaRPr>
          </a:p>
        </p:txBody>
      </p:sp>
      <p:pic>
        <p:nvPicPr>
          <p:cNvPr id="5" name="Picture 2">
            <a:extLst>
              <a:ext uri="{FF2B5EF4-FFF2-40B4-BE49-F238E27FC236}">
                <a16:creationId xmlns:a16="http://schemas.microsoft.com/office/drawing/2014/main" id="{AC73A4BF-CCEE-446E-9A48-CE1A37E5AD72}"/>
              </a:ext>
            </a:extLst>
          </p:cNvPr>
          <p:cNvPicPr>
            <a:picLocks noChangeAspect="1"/>
          </p:cNvPicPr>
          <p:nvPr/>
        </p:nvPicPr>
        <p:blipFill>
          <a:blip r:embed="rId3"/>
          <a:stretch>
            <a:fillRect/>
          </a:stretch>
        </p:blipFill>
        <p:spPr>
          <a:xfrm>
            <a:off x="609600" y="1268760"/>
            <a:ext cx="1371719" cy="48772"/>
          </a:xfrm>
          <a:prstGeom prst="rect">
            <a:avLst/>
          </a:prstGeom>
        </p:spPr>
      </p:pic>
    </p:spTree>
    <p:extLst>
      <p:ext uri="{BB962C8B-B14F-4D97-AF65-F5344CB8AC3E}">
        <p14:creationId xmlns:p14="http://schemas.microsoft.com/office/powerpoint/2010/main" val="31716506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31A5C54-1DE4-4A58-AFF4-219753A66CBF}"/>
              </a:ext>
            </a:extLst>
          </p:cNvPr>
          <p:cNvSpPr>
            <a:spLocks noGrp="1"/>
          </p:cNvSpPr>
          <p:nvPr>
            <p:ph type="title"/>
          </p:nvPr>
        </p:nvSpPr>
        <p:spPr>
          <a:xfrm>
            <a:off x="767408" y="965275"/>
            <a:ext cx="10274910" cy="443198"/>
          </a:xfrm>
        </p:spPr>
        <p:txBody>
          <a:bodyPr>
            <a:normAutofit fontScale="90000"/>
          </a:bodyPr>
          <a:lstStyle/>
          <a:p>
            <a:r>
              <a:rPr lang="en-US"/>
              <a:t>IEC/R Review WG: Original Terms of Reference</a:t>
            </a:r>
            <a:br>
              <a:rPr lang="en-US"/>
            </a:br>
            <a:endParaRPr lang="en-US"/>
          </a:p>
        </p:txBody>
      </p:sp>
      <p:sp>
        <p:nvSpPr>
          <p:cNvPr id="17" name="TextBox 16">
            <a:extLst>
              <a:ext uri="{FF2B5EF4-FFF2-40B4-BE49-F238E27FC236}">
                <a16:creationId xmlns:a16="http://schemas.microsoft.com/office/drawing/2014/main" id="{CEE31501-88A4-4EE2-9183-2900CA7699C8}"/>
              </a:ext>
            </a:extLst>
          </p:cNvPr>
          <p:cNvSpPr txBox="1"/>
          <p:nvPr/>
        </p:nvSpPr>
        <p:spPr>
          <a:xfrm>
            <a:off x="1307468" y="1802899"/>
            <a:ext cx="9577064" cy="4247317"/>
          </a:xfrm>
          <a:prstGeom prst="rect">
            <a:avLst/>
          </a:prstGeom>
          <a:noFill/>
        </p:spPr>
        <p:txBody>
          <a:bodyPr wrap="square" rtlCol="0">
            <a:spAutoFit/>
          </a:bodyPr>
          <a:lstStyle/>
          <a:p>
            <a:r>
              <a:rPr lang="en-US" sz="1800" b="0" i="0" u="none" strike="noStrike" baseline="0">
                <a:solidFill>
                  <a:srgbClr val="000000"/>
                </a:solidFill>
              </a:rPr>
              <a:t>The assignment for the IEC/R Review WG has the following 3 components: </a:t>
            </a:r>
          </a:p>
          <a:p>
            <a:endParaRPr lang="en-US" sz="1800" b="0" i="0" u="none" strike="noStrike" baseline="0">
              <a:solidFill>
                <a:srgbClr val="000000"/>
              </a:solidFill>
            </a:endParaRPr>
          </a:p>
          <a:p>
            <a:pPr marL="342900" indent="-342900">
              <a:buFont typeface="+mj-lt"/>
              <a:buAutoNum type="arabicPeriod"/>
            </a:pPr>
            <a:r>
              <a:rPr lang="en-US" sz="1800" b="0" i="0" u="none" strike="noStrike" baseline="0">
                <a:solidFill>
                  <a:srgbClr val="000000"/>
                </a:solidFill>
              </a:rPr>
              <a:t>The Secretariat will share a database and CVs of the pool of classifiers with the project team who will review the candidates against the </a:t>
            </a:r>
            <a:r>
              <a:rPr lang="en-US" sz="1800" b="0" i="0" u="none" strike="noStrike" baseline="0" err="1">
                <a:solidFill>
                  <a:srgbClr val="000000"/>
                </a:solidFill>
              </a:rPr>
              <a:t>ToRs</a:t>
            </a:r>
            <a:r>
              <a:rPr lang="en-US" sz="1800" b="0" i="0" u="none" strike="noStrike" baseline="0">
                <a:solidFill>
                  <a:srgbClr val="000000"/>
                </a:solidFill>
              </a:rPr>
              <a:t> for Classifiers established in the INSARAG Guidelines Vol II, Manual C and recommend a new list of suitably qualified classifiers. A list of potential IEC/R Team Leaders, and Mentors and Secretariat Representatives will also be recommended. </a:t>
            </a:r>
          </a:p>
          <a:p>
            <a:pPr marL="342900" indent="-342900">
              <a:buFont typeface="+mj-lt"/>
              <a:buAutoNum type="arabicPeriod"/>
            </a:pPr>
            <a:endParaRPr lang="en-US" sz="1800" b="0" i="0" u="none" strike="noStrike" baseline="0">
              <a:solidFill>
                <a:srgbClr val="000000"/>
              </a:solidFill>
            </a:endParaRPr>
          </a:p>
          <a:p>
            <a:pPr marL="342900" indent="-342900">
              <a:buFont typeface="+mj-lt"/>
              <a:buAutoNum type="arabicPeriod"/>
            </a:pPr>
            <a:r>
              <a:rPr lang="en-US" sz="1800" b="0" i="0" u="none" strike="noStrike" baseline="0">
                <a:solidFill>
                  <a:srgbClr val="000000"/>
                </a:solidFill>
              </a:rPr>
              <a:t>The project team will study and propose a system for INSARAG teams who have accepted the offer of extension of their classification status, to be implemented in 2021. This will ensure that teams justify their operational readiness in the extension period. </a:t>
            </a:r>
          </a:p>
          <a:p>
            <a:pPr marL="342900" indent="-342900">
              <a:buFont typeface="+mj-lt"/>
              <a:buAutoNum type="arabicPeriod"/>
            </a:pPr>
            <a:endParaRPr lang="en-US" sz="1800" b="0" i="0" u="none" strike="noStrike" baseline="0">
              <a:solidFill>
                <a:srgbClr val="000000"/>
              </a:solidFill>
            </a:endParaRPr>
          </a:p>
          <a:p>
            <a:pPr marL="342900" indent="-342900">
              <a:buFont typeface="+mj-lt"/>
              <a:buAutoNum type="arabicPeriod"/>
            </a:pPr>
            <a:r>
              <a:rPr lang="en-US" sz="1800" b="0" i="0" u="none" strike="noStrike" baseline="0">
                <a:solidFill>
                  <a:srgbClr val="000000"/>
                </a:solidFill>
              </a:rPr>
              <a:t>The project team will review the recommendations from the IEC/R System Report and propose a road map on the way forward to raise the IEC/R quality and processes. </a:t>
            </a:r>
          </a:p>
          <a:p>
            <a:endParaRPr lang="en-US"/>
          </a:p>
        </p:txBody>
      </p:sp>
      <p:pic>
        <p:nvPicPr>
          <p:cNvPr id="2" name="Picture 1">
            <a:extLst>
              <a:ext uri="{FF2B5EF4-FFF2-40B4-BE49-F238E27FC236}">
                <a16:creationId xmlns:a16="http://schemas.microsoft.com/office/drawing/2014/main" id="{FD2356C9-BFB1-43A1-89A3-9B04E12ACB27}"/>
              </a:ext>
            </a:extLst>
          </p:cNvPr>
          <p:cNvPicPr>
            <a:picLocks noChangeAspect="1"/>
          </p:cNvPicPr>
          <p:nvPr/>
        </p:nvPicPr>
        <p:blipFill>
          <a:blip r:embed="rId2"/>
          <a:stretch>
            <a:fillRect/>
          </a:stretch>
        </p:blipFill>
        <p:spPr>
          <a:xfrm>
            <a:off x="767408" y="1359701"/>
            <a:ext cx="1371719" cy="48772"/>
          </a:xfrm>
          <a:prstGeom prst="rect">
            <a:avLst/>
          </a:prstGeom>
        </p:spPr>
      </p:pic>
      <p:pic>
        <p:nvPicPr>
          <p:cNvPr id="4" name="Graphic 3" descr="Checkmark with solid fill">
            <a:extLst>
              <a:ext uri="{FF2B5EF4-FFF2-40B4-BE49-F238E27FC236}">
                <a16:creationId xmlns:a16="http://schemas.microsoft.com/office/drawing/2014/main" id="{28D42E28-EE20-4421-9493-73566C67E2C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7240" y="2654770"/>
            <a:ext cx="760228" cy="760228"/>
          </a:xfrm>
          <a:prstGeom prst="rect">
            <a:avLst/>
          </a:prstGeom>
        </p:spPr>
      </p:pic>
      <p:pic>
        <p:nvPicPr>
          <p:cNvPr id="7" name="Graphic 6" descr="Checkmark with solid fill">
            <a:extLst>
              <a:ext uri="{FF2B5EF4-FFF2-40B4-BE49-F238E27FC236}">
                <a16:creationId xmlns:a16="http://schemas.microsoft.com/office/drawing/2014/main" id="{5CB9FBC5-E6CD-49A4-A813-09A4CC4966D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7240" y="3972379"/>
            <a:ext cx="760228" cy="760228"/>
          </a:xfrm>
          <a:prstGeom prst="rect">
            <a:avLst/>
          </a:prstGeom>
        </p:spPr>
      </p:pic>
    </p:spTree>
    <p:extLst>
      <p:ext uri="{BB962C8B-B14F-4D97-AF65-F5344CB8AC3E}">
        <p14:creationId xmlns:p14="http://schemas.microsoft.com/office/powerpoint/2010/main" val="33440420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185D0-BB80-4A4F-95B7-0D2EB723DD0E}"/>
              </a:ext>
            </a:extLst>
          </p:cNvPr>
          <p:cNvSpPr>
            <a:spLocks noGrp="1"/>
          </p:cNvSpPr>
          <p:nvPr>
            <p:ph type="title"/>
          </p:nvPr>
        </p:nvSpPr>
        <p:spPr>
          <a:xfrm>
            <a:off x="539496" y="609600"/>
            <a:ext cx="10927080" cy="443198"/>
          </a:xfrm>
        </p:spPr>
        <p:txBody>
          <a:bodyPr>
            <a:normAutofit/>
          </a:bodyPr>
          <a:lstStyle/>
          <a:p>
            <a:r>
              <a:rPr lang="en-US" sz="2800" b="1">
                <a:solidFill>
                  <a:srgbClr val="418FDE"/>
                </a:solidFill>
                <a:ea typeface="Arial" panose="020B0604020202020204" pitchFamily="34" charset="0"/>
              </a:rPr>
              <a:t>IEC/R REVIEW WG: POSSIBLE NEW ASSIGNMENTS &amp; PROPOSALS</a:t>
            </a:r>
            <a:r>
              <a:rPr lang="en-US" sz="2800" b="1">
                <a:solidFill>
                  <a:srgbClr val="418FDE"/>
                </a:solidFill>
                <a:effectLst/>
                <a:ea typeface="Arial" panose="020B0604020202020204" pitchFamily="34" charset="0"/>
              </a:rPr>
              <a:t> </a:t>
            </a:r>
            <a:endParaRPr lang="en-US">
              <a:solidFill>
                <a:srgbClr val="418FDE"/>
              </a:solidFill>
            </a:endParaRPr>
          </a:p>
        </p:txBody>
      </p:sp>
      <p:sp>
        <p:nvSpPr>
          <p:cNvPr id="5" name="TextBox 4">
            <a:extLst>
              <a:ext uri="{FF2B5EF4-FFF2-40B4-BE49-F238E27FC236}">
                <a16:creationId xmlns:a16="http://schemas.microsoft.com/office/drawing/2014/main" id="{53E43873-4E04-4E3D-848C-4D71F665CFE0}"/>
              </a:ext>
            </a:extLst>
          </p:cNvPr>
          <p:cNvSpPr txBox="1"/>
          <p:nvPr/>
        </p:nvSpPr>
        <p:spPr>
          <a:xfrm>
            <a:off x="642366" y="1544201"/>
            <a:ext cx="11411712" cy="2813591"/>
          </a:xfrm>
          <a:prstGeom prst="rect">
            <a:avLst/>
          </a:prstGeom>
          <a:noFill/>
        </p:spPr>
        <p:txBody>
          <a:bodyPr wrap="square">
            <a:spAutoFit/>
          </a:bodyPr>
          <a:lstStyle/>
          <a:p>
            <a:pPr marL="342900" indent="-342900">
              <a:spcAft>
                <a:spcPts val="500"/>
              </a:spcAft>
              <a:buFont typeface="+mj-lt"/>
              <a:buAutoNum type="arabicPeriod"/>
            </a:pPr>
            <a:r>
              <a:rPr lang="en-US" sz="2000" b="1">
                <a:ea typeface="Times New Roman" panose="02020603050405020304" pitchFamily="18" charset="0"/>
              </a:rPr>
              <a:t>Update </a:t>
            </a:r>
            <a:r>
              <a:rPr lang="en-US" sz="2000" b="1" err="1">
                <a:ea typeface="Times New Roman" panose="02020603050405020304" pitchFamily="18" charset="0"/>
              </a:rPr>
              <a:t>ToR</a:t>
            </a:r>
            <a:r>
              <a:rPr lang="en-US" sz="2000" b="1">
                <a:ea typeface="Times New Roman" panose="02020603050405020304" pitchFamily="18" charset="0"/>
              </a:rPr>
              <a:t> for Classifiers</a:t>
            </a:r>
            <a:r>
              <a:rPr lang="en-US" sz="2000">
                <a:ea typeface="Times New Roman" panose="02020603050405020304" pitchFamily="18" charset="0"/>
              </a:rPr>
              <a:t>, specify all roles, in the guidelines (</a:t>
            </a:r>
            <a:r>
              <a:rPr lang="en-US" sz="2000" err="1">
                <a:ea typeface="Times New Roman" panose="02020603050405020304" pitchFamily="18" charset="0"/>
              </a:rPr>
              <a:t>ie</a:t>
            </a:r>
            <a:r>
              <a:rPr lang="en-US" sz="2000">
                <a:ea typeface="Times New Roman" panose="02020603050405020304" pitchFamily="18" charset="0"/>
              </a:rPr>
              <a:t> </a:t>
            </a:r>
            <a:r>
              <a:rPr lang="en-US" sz="1600"/>
              <a:t>All IEC/R TL/DTL should have the experience as a Mentor/Classifier/</a:t>
            </a:r>
            <a:r>
              <a:rPr lang="en-US" sz="1600" err="1"/>
              <a:t>Excon</a:t>
            </a:r>
            <a:r>
              <a:rPr lang="en-US" sz="1600"/>
              <a:t>)</a:t>
            </a:r>
            <a:endParaRPr lang="en-US" sz="2000">
              <a:ea typeface="Times New Roman" panose="02020603050405020304" pitchFamily="18" charset="0"/>
            </a:endParaRPr>
          </a:p>
          <a:p>
            <a:pPr marL="342900" indent="-342900">
              <a:spcAft>
                <a:spcPts val="500"/>
              </a:spcAft>
              <a:buFont typeface="+mj-lt"/>
              <a:buAutoNum type="arabicPeriod"/>
            </a:pPr>
            <a:r>
              <a:rPr lang="en-US" sz="2000">
                <a:ea typeface="Times New Roman" panose="02020603050405020304" pitchFamily="18" charset="0"/>
              </a:rPr>
              <a:t>Define who can do what during a heavy, medium, and light IEC : Medium teams classifying light etc…* </a:t>
            </a:r>
          </a:p>
          <a:p>
            <a:pPr marL="342900" indent="-342900">
              <a:spcAft>
                <a:spcPts val="500"/>
              </a:spcAft>
              <a:buFont typeface="+mj-lt"/>
              <a:buAutoNum type="arabicPeriod"/>
            </a:pPr>
            <a:r>
              <a:rPr lang="en-US" sz="2000">
                <a:ea typeface="Times New Roman" panose="02020603050405020304" pitchFamily="18" charset="0"/>
              </a:rPr>
              <a:t>Analyze and study a </a:t>
            </a:r>
            <a:r>
              <a:rPr lang="en-US" sz="2000" b="1">
                <a:ea typeface="Times New Roman" panose="02020603050405020304" pitchFamily="18" charset="0"/>
              </a:rPr>
              <a:t>possible revised IER </a:t>
            </a:r>
            <a:r>
              <a:rPr lang="en-US" sz="2000">
                <a:ea typeface="Times New Roman" panose="02020603050405020304" pitchFamily="18" charset="0"/>
              </a:rPr>
              <a:t>System to accommodate rising numbers </a:t>
            </a:r>
          </a:p>
          <a:p>
            <a:pPr marL="342900" indent="-342900">
              <a:spcAft>
                <a:spcPts val="500"/>
              </a:spcAft>
              <a:buFont typeface="+mj-lt"/>
              <a:buAutoNum type="arabicPeriod"/>
            </a:pPr>
            <a:r>
              <a:rPr lang="en-US" sz="2000">
                <a:ea typeface="Times New Roman" panose="02020603050405020304" pitchFamily="18" charset="0"/>
              </a:rPr>
              <a:t>Analysis of existing Classifiers to identify gaps (TFP must certify nominations)</a:t>
            </a:r>
          </a:p>
          <a:p>
            <a:pPr marL="342900" indent="-342900">
              <a:spcAft>
                <a:spcPts val="500"/>
              </a:spcAft>
              <a:buFont typeface="+mj-lt"/>
              <a:buAutoNum type="arabicPeriod"/>
            </a:pPr>
            <a:r>
              <a:rPr lang="en-US" sz="2000">
                <a:ea typeface="Times New Roman" panose="02020603050405020304" pitchFamily="18" charset="0"/>
              </a:rPr>
              <a:t>Support the Leadership Courses in 2023 and beyond to boost the number/quality of Classified Team Leaders, Mentors, and Secretariat Representatives </a:t>
            </a:r>
          </a:p>
          <a:p>
            <a:pPr marL="342900" indent="-342900">
              <a:spcAft>
                <a:spcPts val="500"/>
              </a:spcAft>
              <a:buFont typeface="+mj-lt"/>
              <a:buAutoNum type="arabicPeriod"/>
            </a:pPr>
            <a:r>
              <a:rPr lang="en-US" sz="2000">
                <a:ea typeface="Times New Roman" panose="02020603050405020304" pitchFamily="18" charset="0"/>
              </a:rPr>
              <a:t> Coordination with other WG in IEC/R related subjects</a:t>
            </a:r>
          </a:p>
        </p:txBody>
      </p:sp>
      <p:pic>
        <p:nvPicPr>
          <p:cNvPr id="4" name="Picture 2">
            <a:extLst>
              <a:ext uri="{FF2B5EF4-FFF2-40B4-BE49-F238E27FC236}">
                <a16:creationId xmlns:a16="http://schemas.microsoft.com/office/drawing/2014/main" id="{AC73A4BF-CCEE-446E-9A48-CE1A37E5AD72}"/>
              </a:ext>
            </a:extLst>
          </p:cNvPr>
          <p:cNvPicPr>
            <a:picLocks noChangeAspect="1"/>
          </p:cNvPicPr>
          <p:nvPr/>
        </p:nvPicPr>
        <p:blipFill>
          <a:blip r:embed="rId2"/>
          <a:stretch>
            <a:fillRect/>
          </a:stretch>
        </p:blipFill>
        <p:spPr>
          <a:xfrm>
            <a:off x="609600" y="1268760"/>
            <a:ext cx="1371719" cy="48772"/>
          </a:xfrm>
          <a:prstGeom prst="rect">
            <a:avLst/>
          </a:prstGeom>
        </p:spPr>
      </p:pic>
    </p:spTree>
    <p:extLst>
      <p:ext uri="{BB962C8B-B14F-4D97-AF65-F5344CB8AC3E}">
        <p14:creationId xmlns:p14="http://schemas.microsoft.com/office/powerpoint/2010/main" val="22507846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A65DD1FC-BB8A-4F2A-B766-4E7DF47CE99E}"/>
              </a:ext>
            </a:extLst>
          </p:cNvPr>
          <p:cNvSpPr>
            <a:spLocks noGrp="1"/>
          </p:cNvSpPr>
          <p:nvPr>
            <p:ph type="title"/>
          </p:nvPr>
        </p:nvSpPr>
        <p:spPr>
          <a:xfrm>
            <a:off x="1367406" y="2936557"/>
            <a:ext cx="9404057" cy="984885"/>
          </a:xfrm>
        </p:spPr>
        <p:txBody>
          <a:bodyPr/>
          <a:lstStyle>
            <a:lvl1pPr algn="ctr">
              <a:defRPr sz="4800"/>
            </a:lvl1pPr>
          </a:lstStyle>
          <a:p>
            <a:pPr>
              <a:lnSpc>
                <a:spcPct val="150000"/>
              </a:lnSpc>
            </a:pPr>
            <a:r>
              <a:rPr lang="en-US"/>
              <a:t>4</a:t>
            </a:r>
            <a:r>
              <a:rPr lang="en-US" sz="4800"/>
              <a:t>. Information Management WG</a:t>
            </a:r>
          </a:p>
        </p:txBody>
      </p:sp>
    </p:spTree>
    <p:extLst>
      <p:ext uri="{BB962C8B-B14F-4D97-AF65-F5344CB8AC3E}">
        <p14:creationId xmlns:p14="http://schemas.microsoft.com/office/powerpoint/2010/main" val="24560925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6C3E7BB9-3B52-44C4-2BF2-55EE31DF6AAF}"/>
              </a:ext>
            </a:extLst>
          </p:cNvPr>
          <p:cNvPicPr>
            <a:picLocks noChangeAspect="1"/>
          </p:cNvPicPr>
          <p:nvPr/>
        </p:nvPicPr>
        <p:blipFill>
          <a:blip r:embed="rId2"/>
          <a:stretch>
            <a:fillRect/>
          </a:stretch>
        </p:blipFill>
        <p:spPr>
          <a:xfrm>
            <a:off x="-2381" y="2382"/>
            <a:ext cx="12196762" cy="6853236"/>
          </a:xfrm>
          <a:prstGeom prst="rect">
            <a:avLst/>
          </a:prstGeom>
        </p:spPr>
      </p:pic>
    </p:spTree>
    <p:extLst>
      <p:ext uri="{BB962C8B-B14F-4D97-AF65-F5344CB8AC3E}">
        <p14:creationId xmlns:p14="http://schemas.microsoft.com/office/powerpoint/2010/main" val="9374929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58B4D90D-397C-5182-D1B5-1D9CB20C9CC8}"/>
              </a:ext>
            </a:extLst>
          </p:cNvPr>
          <p:cNvPicPr>
            <a:picLocks noChangeAspect="1"/>
          </p:cNvPicPr>
          <p:nvPr/>
        </p:nvPicPr>
        <p:blipFill>
          <a:blip r:embed="rId2"/>
          <a:stretch>
            <a:fillRect/>
          </a:stretch>
        </p:blipFill>
        <p:spPr>
          <a:xfrm>
            <a:off x="-2381" y="2381"/>
            <a:ext cx="12184855" cy="6853237"/>
          </a:xfrm>
          <a:prstGeom prst="rect">
            <a:avLst/>
          </a:prstGeom>
        </p:spPr>
      </p:pic>
    </p:spTree>
    <p:extLst>
      <p:ext uri="{BB962C8B-B14F-4D97-AF65-F5344CB8AC3E}">
        <p14:creationId xmlns:p14="http://schemas.microsoft.com/office/powerpoint/2010/main" val="20524747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A65DD1FC-BB8A-4F2A-B766-4E7DF47CE99E}"/>
              </a:ext>
            </a:extLst>
          </p:cNvPr>
          <p:cNvSpPr>
            <a:spLocks noGrp="1"/>
          </p:cNvSpPr>
          <p:nvPr>
            <p:ph type="title"/>
          </p:nvPr>
        </p:nvSpPr>
        <p:spPr>
          <a:xfrm>
            <a:off x="377505" y="2936557"/>
            <a:ext cx="11023133" cy="984885"/>
          </a:xfrm>
        </p:spPr>
        <p:txBody>
          <a:bodyPr/>
          <a:lstStyle>
            <a:lvl1pPr algn="ctr">
              <a:defRPr sz="4800"/>
            </a:lvl1pPr>
          </a:lstStyle>
          <a:p>
            <a:pPr>
              <a:lnSpc>
                <a:spcPct val="150000"/>
              </a:lnSpc>
            </a:pPr>
            <a:r>
              <a:rPr lang="en-US" sz="4800"/>
              <a:t>Q&amp;A</a:t>
            </a:r>
          </a:p>
        </p:txBody>
      </p:sp>
    </p:spTree>
    <p:extLst>
      <p:ext uri="{BB962C8B-B14F-4D97-AF65-F5344CB8AC3E}">
        <p14:creationId xmlns:p14="http://schemas.microsoft.com/office/powerpoint/2010/main" val="14972311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9D528E9A-71F5-423D-97B5-54239A5C6C19}"/>
              </a:ext>
            </a:extLst>
          </p:cNvPr>
          <p:cNvSpPr>
            <a:spLocks noGrp="1"/>
          </p:cNvSpPr>
          <p:nvPr>
            <p:ph type="body" sz="quarter" idx="21"/>
          </p:nvPr>
        </p:nvSpPr>
        <p:spPr/>
        <p:txBody>
          <a:bodyPr/>
          <a:lstStyle/>
          <a:p>
            <a:r>
              <a:rPr lang="en-US"/>
              <a:t>3</a:t>
            </a:r>
          </a:p>
        </p:txBody>
      </p:sp>
      <p:sp>
        <p:nvSpPr>
          <p:cNvPr id="16" name="Text Placeholder 15">
            <a:extLst>
              <a:ext uri="{FF2B5EF4-FFF2-40B4-BE49-F238E27FC236}">
                <a16:creationId xmlns:a16="http://schemas.microsoft.com/office/drawing/2014/main" id="{70C5CE2F-9B8D-4FE0-B399-1C0DE5B02E36}"/>
              </a:ext>
            </a:extLst>
          </p:cNvPr>
          <p:cNvSpPr>
            <a:spLocks noGrp="1"/>
          </p:cNvSpPr>
          <p:nvPr>
            <p:ph type="body" sz="quarter" idx="22"/>
          </p:nvPr>
        </p:nvSpPr>
        <p:spPr>
          <a:xfrm>
            <a:off x="4419600" y="2782093"/>
            <a:ext cx="6212904" cy="1293813"/>
          </a:xfrm>
        </p:spPr>
        <p:txBody>
          <a:bodyPr/>
          <a:lstStyle/>
          <a:p>
            <a:r>
              <a:rPr lang="en-US"/>
              <a:t>SESSION 3: Technical Working Group Workplans 2022 – PART 2 </a:t>
            </a:r>
          </a:p>
          <a:p>
            <a:endParaRPr lang="en-US"/>
          </a:p>
          <a:p>
            <a:pPr marL="514350" indent="-514350">
              <a:buClr>
                <a:schemeClr val="tx1"/>
              </a:buClr>
              <a:buFont typeface="+mj-lt"/>
              <a:buAutoNum type="arabicPeriod" startAt="5"/>
            </a:pPr>
            <a:r>
              <a:rPr lang="en-US"/>
              <a:t>Light Team Quality Assurance Reference Group</a:t>
            </a:r>
          </a:p>
          <a:p>
            <a:pPr>
              <a:buClr>
                <a:schemeClr val="tx1"/>
              </a:buClr>
            </a:pPr>
            <a:r>
              <a:rPr lang="en-US" sz="1800"/>
              <a:t>Brad </a:t>
            </a:r>
            <a:r>
              <a:rPr lang="en-US" sz="1800" err="1"/>
              <a:t>Commens</a:t>
            </a:r>
            <a:endParaRPr lang="en-US" sz="1800"/>
          </a:p>
          <a:p>
            <a:pPr>
              <a:buClr>
                <a:schemeClr val="tx1"/>
              </a:buClr>
            </a:pPr>
            <a:r>
              <a:rPr lang="en-US"/>
              <a:t>6. Medical Working Group</a:t>
            </a:r>
          </a:p>
          <a:p>
            <a:pPr>
              <a:buClr>
                <a:schemeClr val="tx1"/>
              </a:buClr>
            </a:pPr>
            <a:r>
              <a:rPr lang="en-US" sz="1800"/>
              <a:t>Anthony Macintyre</a:t>
            </a:r>
          </a:p>
          <a:p>
            <a:pPr>
              <a:buClr>
                <a:schemeClr val="tx1"/>
              </a:buClr>
            </a:pPr>
            <a:r>
              <a:rPr lang="en-US"/>
              <a:t>7. National Accreditation Working Group</a:t>
            </a:r>
          </a:p>
          <a:p>
            <a:pPr>
              <a:buClr>
                <a:schemeClr val="tx1"/>
              </a:buClr>
            </a:pPr>
            <a:r>
              <a:rPr lang="en-US" sz="1800"/>
              <a:t>Sebastian </a:t>
            </a:r>
            <a:r>
              <a:rPr lang="en-US" sz="1800" err="1"/>
              <a:t>Mocarquer</a:t>
            </a:r>
            <a:r>
              <a:rPr lang="en-US" sz="1800"/>
              <a:t> and Cheng Hong</a:t>
            </a:r>
          </a:p>
          <a:p>
            <a:pPr>
              <a:buClr>
                <a:schemeClr val="tx1"/>
              </a:buClr>
            </a:pPr>
            <a:r>
              <a:rPr lang="en-US"/>
              <a:t>8. Training Working Group</a:t>
            </a:r>
          </a:p>
          <a:p>
            <a:pPr>
              <a:buClr>
                <a:schemeClr val="tx1"/>
              </a:buClr>
            </a:pPr>
            <a:r>
              <a:rPr lang="en-US" sz="1800"/>
              <a:t>Dewey Perks</a:t>
            </a:r>
          </a:p>
        </p:txBody>
      </p:sp>
    </p:spTree>
    <p:extLst>
      <p:ext uri="{BB962C8B-B14F-4D97-AF65-F5344CB8AC3E}">
        <p14:creationId xmlns:p14="http://schemas.microsoft.com/office/powerpoint/2010/main" val="3712391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A65DD1FC-BB8A-4F2A-B766-4E7DF47CE99E}"/>
              </a:ext>
            </a:extLst>
          </p:cNvPr>
          <p:cNvSpPr>
            <a:spLocks noGrp="1"/>
          </p:cNvSpPr>
          <p:nvPr>
            <p:ph type="title"/>
          </p:nvPr>
        </p:nvSpPr>
        <p:spPr>
          <a:xfrm>
            <a:off x="1367406" y="2321004"/>
            <a:ext cx="9404057" cy="2215991"/>
          </a:xfrm>
        </p:spPr>
        <p:txBody>
          <a:bodyPr/>
          <a:lstStyle>
            <a:lvl1pPr algn="ctr">
              <a:defRPr sz="4800"/>
            </a:lvl1pPr>
          </a:lstStyle>
          <a:p>
            <a:pPr>
              <a:lnSpc>
                <a:spcPct val="100000"/>
              </a:lnSpc>
            </a:pPr>
            <a:r>
              <a:rPr lang="en-US"/>
              <a:t>5</a:t>
            </a:r>
            <a:r>
              <a:rPr lang="en-US" sz="4800"/>
              <a:t>. Light Team Quality Assurance Reference Group</a:t>
            </a:r>
            <a:br>
              <a:rPr lang="en-US" sz="4800"/>
            </a:br>
            <a:endParaRPr lang="en-US" sz="4800"/>
          </a:p>
        </p:txBody>
      </p:sp>
    </p:spTree>
    <p:extLst>
      <p:ext uri="{BB962C8B-B14F-4D97-AF65-F5344CB8AC3E}">
        <p14:creationId xmlns:p14="http://schemas.microsoft.com/office/powerpoint/2010/main" val="2681673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70C5CE2F-9B8D-4FE0-B399-1C0DE5B02E36}"/>
              </a:ext>
            </a:extLst>
          </p:cNvPr>
          <p:cNvSpPr>
            <a:spLocks noGrp="1"/>
          </p:cNvSpPr>
          <p:nvPr>
            <p:ph type="body" sz="quarter" idx="22"/>
          </p:nvPr>
        </p:nvSpPr>
        <p:spPr>
          <a:xfrm>
            <a:off x="4419600" y="2782093"/>
            <a:ext cx="6774554" cy="1293813"/>
          </a:xfrm>
        </p:spPr>
        <p:txBody>
          <a:bodyPr/>
          <a:lstStyle/>
          <a:p>
            <a:r>
              <a:rPr lang="en-US"/>
              <a:t>SESSION 1: Opening statements, Adoption of the Agenda and Global Updates</a:t>
            </a:r>
            <a:endParaRPr lang="en-US" b="0">
              <a:ea typeface="Roboto"/>
            </a:endParaRPr>
          </a:p>
        </p:txBody>
      </p:sp>
      <p:sp>
        <p:nvSpPr>
          <p:cNvPr id="3" name="Text Placeholder 2">
            <a:extLst>
              <a:ext uri="{FF2B5EF4-FFF2-40B4-BE49-F238E27FC236}">
                <a16:creationId xmlns:a16="http://schemas.microsoft.com/office/drawing/2014/main" id="{2410825F-D0F6-17E6-F1AA-5DC2921F2AFB}"/>
              </a:ext>
            </a:extLst>
          </p:cNvPr>
          <p:cNvSpPr>
            <a:spLocks noGrp="1"/>
          </p:cNvSpPr>
          <p:nvPr>
            <p:ph type="body" sz="quarter" idx="21"/>
          </p:nvPr>
        </p:nvSpPr>
        <p:spPr>
          <a:xfrm>
            <a:off x="3050259" y="3048000"/>
            <a:ext cx="450850" cy="774191"/>
          </a:xfrm>
        </p:spPr>
        <p:txBody>
          <a:bodyPr/>
          <a:lstStyle/>
          <a:p>
            <a:endParaRPr lang="en-GB"/>
          </a:p>
        </p:txBody>
      </p:sp>
    </p:spTree>
    <p:extLst>
      <p:ext uri="{BB962C8B-B14F-4D97-AF65-F5344CB8AC3E}">
        <p14:creationId xmlns:p14="http://schemas.microsoft.com/office/powerpoint/2010/main" val="35132179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a:xfrm>
            <a:off x="609600" y="440266"/>
            <a:ext cx="10274910" cy="944881"/>
          </a:xfrm>
        </p:spPr>
        <p:txBody>
          <a:bodyPr/>
          <a:lstStyle/>
          <a:p>
            <a:r>
              <a:rPr lang="en-US"/>
              <a:t>SESSION 3: WG Workplans 2022 – </a:t>
            </a:r>
            <a:br>
              <a:rPr lang="en-US">
                <a:solidFill>
                  <a:srgbClr val="418FDE"/>
                </a:solidFill>
              </a:rPr>
            </a:br>
            <a:r>
              <a:rPr lang="en-US">
                <a:solidFill>
                  <a:schemeClr val="bg2">
                    <a:lumMod val="65000"/>
                  </a:schemeClr>
                </a:solidFill>
              </a:rPr>
              <a:t>Light Team Quality Assurance Reference Group</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609600" y="1554480"/>
            <a:ext cx="7718648" cy="381000"/>
          </a:xfrm>
        </p:spPr>
        <p:txBody>
          <a:bodyPr vert="horz" lIns="0" tIns="0" rIns="0" bIns="0" rtlCol="0" anchor="t">
            <a:noAutofit/>
          </a:bodyPr>
          <a:lstStyle/>
          <a:p>
            <a:r>
              <a:rPr lang="en-US">
                <a:solidFill>
                  <a:srgbClr val="002060"/>
                </a:solidFill>
              </a:rPr>
              <a:t>Progress Update -</a:t>
            </a:r>
            <a:r>
              <a:rPr lang="en-US" sz="2400">
                <a:solidFill>
                  <a:schemeClr val="tx1"/>
                </a:solidFill>
              </a:rPr>
              <a:t> </a:t>
            </a:r>
            <a:r>
              <a:rPr lang="en-US" sz="2400">
                <a:solidFill>
                  <a:srgbClr val="002060"/>
                </a:solidFill>
              </a:rPr>
              <a:t>Brad </a:t>
            </a:r>
            <a:r>
              <a:rPr lang="en-US" sz="2400" err="1">
                <a:solidFill>
                  <a:srgbClr val="002060"/>
                </a:solidFill>
              </a:rPr>
              <a:t>Commens</a:t>
            </a:r>
            <a:r>
              <a:rPr lang="en-US" sz="2400">
                <a:solidFill>
                  <a:srgbClr val="002060"/>
                </a:solidFill>
              </a:rPr>
              <a:t> Co-Chair</a:t>
            </a:r>
            <a:r>
              <a:rPr lang="en-US">
                <a:solidFill>
                  <a:srgbClr val="002060"/>
                </a:solidFill>
              </a:rPr>
              <a:t> </a:t>
            </a:r>
            <a:endParaRPr lang="en-US">
              <a:solidFill>
                <a:srgbClr val="002060"/>
              </a:solidFill>
              <a:ea typeface="Roboto"/>
            </a:endParaRP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09600" y="1935480"/>
            <a:ext cx="1371600" cy="45719"/>
          </a:xfrm>
        </p:spPr>
      </p:sp>
      <p:sp>
        <p:nvSpPr>
          <p:cNvPr id="6" name="TextBox 5">
            <a:extLst>
              <a:ext uri="{FF2B5EF4-FFF2-40B4-BE49-F238E27FC236}">
                <a16:creationId xmlns:a16="http://schemas.microsoft.com/office/drawing/2014/main" id="{3139E5C6-1C13-4506-8537-1B0943C7C013}"/>
              </a:ext>
            </a:extLst>
          </p:cNvPr>
          <p:cNvSpPr txBox="1"/>
          <p:nvPr/>
        </p:nvSpPr>
        <p:spPr>
          <a:xfrm>
            <a:off x="466939" y="2230496"/>
            <a:ext cx="11258121" cy="384618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AU" sz="1800" b="1" i="0" u="none" strike="noStrike" kern="1200" cap="none" spc="0" normalizeH="0" baseline="0" noProof="0">
                <a:ln>
                  <a:noFill/>
                </a:ln>
                <a:solidFill>
                  <a:srgbClr val="5A5A5A"/>
                </a:solidFill>
                <a:effectLst/>
                <a:uLnTx/>
                <a:uFillTx/>
                <a:latin typeface="Calibri" panose="020F0502020204030204" pitchFamily="34" charset="0"/>
                <a:ea typeface="Roboto"/>
                <a:cs typeface="+mn-cs"/>
              </a:rPr>
              <a:t>LTQARG Members: </a:t>
            </a:r>
          </a:p>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AU" sz="1800" b="0" i="0" u="none" strike="noStrike" kern="1200" cap="none" spc="0" normalizeH="0" baseline="0" noProof="0">
                <a:ln>
                  <a:noFill/>
                </a:ln>
                <a:solidFill>
                  <a:srgbClr val="5A5A5A"/>
                </a:solidFill>
                <a:effectLst/>
                <a:uLnTx/>
                <a:uFillTx/>
                <a:latin typeface="Calibri" panose="020F0502020204030204" pitchFamily="34" charset="0"/>
                <a:ea typeface="Roboto"/>
                <a:cs typeface="+mn-cs"/>
              </a:rPr>
              <a:t>Brad Commens (AUS), Rob Davis (GBR), Christophe </a:t>
            </a:r>
            <a:r>
              <a:rPr kumimoji="0" lang="en-AU" sz="1800" b="0" i="0" u="none" strike="noStrike" kern="1200" cap="none" spc="0" normalizeH="0" baseline="0" noProof="0" err="1">
                <a:ln>
                  <a:noFill/>
                </a:ln>
                <a:solidFill>
                  <a:srgbClr val="5A5A5A"/>
                </a:solidFill>
                <a:effectLst/>
                <a:uLnTx/>
                <a:uFillTx/>
                <a:latin typeface="Calibri" panose="020F0502020204030204" pitchFamily="34" charset="0"/>
                <a:ea typeface="Roboto"/>
                <a:cs typeface="+mn-cs"/>
              </a:rPr>
              <a:t>Debray</a:t>
            </a:r>
            <a:r>
              <a:rPr kumimoji="0" lang="en-AU" sz="1800" b="0" i="0" u="none" strike="noStrike" kern="1200" cap="none" spc="0" normalizeH="0" baseline="0" noProof="0">
                <a:ln>
                  <a:noFill/>
                </a:ln>
                <a:solidFill>
                  <a:srgbClr val="5A5A5A"/>
                </a:solidFill>
                <a:effectLst/>
                <a:uLnTx/>
                <a:uFillTx/>
                <a:latin typeface="Calibri" panose="020F0502020204030204" pitchFamily="34" charset="0"/>
                <a:ea typeface="Roboto"/>
                <a:cs typeface="+mn-cs"/>
              </a:rPr>
              <a:t> (FRA), Johannes Gust (GER), Cem Behar (TUR).</a:t>
            </a:r>
            <a:endParaRPr kumimoji="0" lang="en-AU" sz="1800" b="1" i="0" u="none" strike="noStrike" kern="1200" cap="none" spc="0" normalizeH="0" baseline="0" noProof="0">
              <a:ln>
                <a:noFill/>
              </a:ln>
              <a:solidFill>
                <a:srgbClr val="5A5A5A"/>
              </a:solidFill>
              <a:effectLst/>
              <a:uLnTx/>
              <a:uFillTx/>
              <a:latin typeface="Calibri" panose="020F0502020204030204" pitchFamily="34" charset="0"/>
              <a:ea typeface="Roboto"/>
              <a:cs typeface="+mn-cs"/>
            </a:endParaRPr>
          </a:p>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endParaRPr kumimoji="0" lang="en-AU" sz="1800" b="1" i="0" u="none" strike="noStrike" kern="1200" cap="none" spc="0" normalizeH="0" baseline="0" noProof="0">
              <a:ln>
                <a:noFill/>
              </a:ln>
              <a:solidFill>
                <a:srgbClr val="5A5A5A"/>
              </a:solidFill>
              <a:effectLst/>
              <a:uLnTx/>
              <a:uFillTx/>
              <a:latin typeface="Calibri" panose="020F0502020204030204" pitchFamily="34" charset="0"/>
              <a:ea typeface="Roboto"/>
              <a:cs typeface="+mn-cs"/>
            </a:endParaRPr>
          </a:p>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AU" sz="1800" b="1" i="0" u="none" strike="noStrike" kern="1200" cap="none" spc="0" normalizeH="0" baseline="0" noProof="0">
                <a:ln>
                  <a:noFill/>
                </a:ln>
                <a:solidFill>
                  <a:srgbClr val="5A5A5A"/>
                </a:solidFill>
                <a:effectLst/>
                <a:uLnTx/>
                <a:uFillTx/>
                <a:latin typeface="Calibri" panose="020F0502020204030204" pitchFamily="34" charset="0"/>
                <a:ea typeface="Roboto"/>
                <a:cs typeface="+mn-cs"/>
              </a:rPr>
              <a:t>History </a:t>
            </a:r>
          </a:p>
          <a:p>
            <a:pPr marL="342900" marR="0" lvl="0" indent="-342900" algn="l" defTabSz="914400" rtl="0" eaLnBrk="1" fontAlgn="auto" latinLnBrk="0" hangingPunct="1">
              <a:lnSpc>
                <a:spcPct val="90000"/>
              </a:lnSpc>
              <a:spcBef>
                <a:spcPts val="0"/>
              </a:spcBef>
              <a:spcAft>
                <a:spcPts val="500"/>
              </a:spcAft>
              <a:buClr>
                <a:srgbClr val="418FDE"/>
              </a:buClr>
              <a:buSzTx/>
              <a:buFont typeface="Symbol" panose="05050102010706020507" pitchFamily="18" charset="2"/>
              <a:buChar char=""/>
              <a:tabLst/>
              <a:defRPr/>
            </a:pPr>
            <a:r>
              <a:rPr kumimoji="0" lang="en-AU" sz="1800" b="0" i="0" u="none" strike="noStrike" kern="1200" cap="none" spc="0" normalizeH="0" baseline="0" noProof="0">
                <a:ln>
                  <a:noFill/>
                </a:ln>
                <a:solidFill>
                  <a:srgbClr val="5A5A5A"/>
                </a:solidFill>
                <a:effectLst/>
                <a:uLnTx/>
                <a:uFillTx/>
                <a:latin typeface="Calibri" panose="020F0502020204030204" pitchFamily="34" charset="0"/>
                <a:ea typeface="Roboto"/>
                <a:cs typeface="+mn-cs"/>
              </a:rPr>
              <a:t>2016 - LTWG was established to investigate the opportunity for Light USAR teams to be Classified under the same guidelines as Heavy and Medium teams.</a:t>
            </a:r>
          </a:p>
          <a:p>
            <a:pPr marL="342900" marR="0" lvl="0" indent="-342900" algn="l" defTabSz="914400" rtl="0" eaLnBrk="1" fontAlgn="auto" latinLnBrk="0" hangingPunct="1">
              <a:lnSpc>
                <a:spcPct val="90000"/>
              </a:lnSpc>
              <a:spcBef>
                <a:spcPts val="0"/>
              </a:spcBef>
              <a:spcAft>
                <a:spcPts val="500"/>
              </a:spcAft>
              <a:buClr>
                <a:srgbClr val="418FDE"/>
              </a:buClr>
              <a:buSzTx/>
              <a:buFont typeface="Symbol" panose="05050102010706020507" pitchFamily="18" charset="2"/>
              <a:buChar char=""/>
              <a:tabLst/>
              <a:defRPr/>
            </a:pPr>
            <a:r>
              <a:rPr kumimoji="0" lang="en-AU" sz="1800" b="0" i="0" u="none" strike="noStrike" kern="1200" cap="none" spc="0" normalizeH="0" baseline="0" noProof="0">
                <a:ln>
                  <a:noFill/>
                </a:ln>
                <a:solidFill>
                  <a:srgbClr val="5A5A5A"/>
                </a:solidFill>
                <a:effectLst/>
                <a:uLnTx/>
                <a:uFillTx/>
                <a:latin typeface="Calibri" panose="020F0502020204030204" pitchFamily="34" charset="0"/>
                <a:ea typeface="Roboto"/>
                <a:cs typeface="+mn-cs"/>
              </a:rPr>
              <a:t>2017 - Concept paper, Quality Assurance, Team Development Framework, and linkages to National (NAP) and International (IEC) principles presented to Regional meetings, TL meetings and ISG. Transitioned to LTQAWG.</a:t>
            </a:r>
          </a:p>
          <a:p>
            <a:pPr marL="342900" marR="0" lvl="0" indent="-342900" algn="l" defTabSz="914400" rtl="0" eaLnBrk="1" fontAlgn="auto" latinLnBrk="0" hangingPunct="1">
              <a:lnSpc>
                <a:spcPct val="90000"/>
              </a:lnSpc>
              <a:spcBef>
                <a:spcPts val="0"/>
              </a:spcBef>
              <a:spcAft>
                <a:spcPts val="500"/>
              </a:spcAft>
              <a:buClr>
                <a:srgbClr val="418FDE"/>
              </a:buClr>
              <a:buSzTx/>
              <a:buFont typeface="Symbol" panose="05050102010706020507" pitchFamily="18" charset="2"/>
              <a:buChar char=""/>
              <a:tabLst/>
              <a:defRPr/>
            </a:pPr>
            <a:r>
              <a:rPr kumimoji="0" lang="en-AU" sz="1800" b="0" i="0" u="none" strike="noStrike" kern="1200" cap="none" spc="0" normalizeH="0" baseline="0" noProof="0">
                <a:ln>
                  <a:noFill/>
                </a:ln>
                <a:solidFill>
                  <a:srgbClr val="5A5A5A"/>
                </a:solidFill>
                <a:effectLst/>
                <a:uLnTx/>
                <a:uFillTx/>
                <a:latin typeface="Calibri" panose="020F0502020204030204" pitchFamily="34" charset="0"/>
                <a:ea typeface="Roboto"/>
                <a:cs typeface="+mn-cs"/>
              </a:rPr>
              <a:t>2018 – Position Paper and Light IEC Teams Integration concept presented at regional meetings. Light USAR IEC Checklist developed and consulted with Team Leaders, and approved by TL’s in Bucharest. </a:t>
            </a:r>
          </a:p>
          <a:p>
            <a:pPr marL="342900" marR="0" lvl="0" indent="-342900" algn="l" defTabSz="914400" rtl="0" eaLnBrk="1" fontAlgn="auto" latinLnBrk="0" hangingPunct="1">
              <a:lnSpc>
                <a:spcPct val="90000"/>
              </a:lnSpc>
              <a:spcBef>
                <a:spcPts val="0"/>
              </a:spcBef>
              <a:spcAft>
                <a:spcPts val="500"/>
              </a:spcAft>
              <a:buClr>
                <a:srgbClr val="418FDE"/>
              </a:buClr>
              <a:buSzTx/>
              <a:buFont typeface="Symbol" panose="05050102010706020507" pitchFamily="18" charset="2"/>
              <a:buChar char=""/>
              <a:tabLst/>
              <a:defRPr/>
            </a:pPr>
            <a:r>
              <a:rPr kumimoji="0" lang="en-AU" sz="1800" b="0" i="0" u="none" strike="noStrike" kern="1200" cap="none" spc="0" normalizeH="0" baseline="0" noProof="0">
                <a:ln>
                  <a:noFill/>
                </a:ln>
                <a:solidFill>
                  <a:srgbClr val="5A5A5A"/>
                </a:solidFill>
                <a:effectLst/>
                <a:uLnTx/>
                <a:uFillTx/>
                <a:latin typeface="Calibri" panose="020F0502020204030204" pitchFamily="34" charset="0"/>
                <a:ea typeface="Roboto"/>
                <a:cs typeface="+mn-cs"/>
              </a:rPr>
              <a:t>2019 – Light USAR IEC format and checklist approved by ISG. First Light USAR Team IEC planned for 2019, delayed due to country approvals.</a:t>
            </a:r>
          </a:p>
          <a:p>
            <a:pPr marL="342900" marR="0" lvl="0" indent="-342900" algn="l" defTabSz="914400" rtl="0" eaLnBrk="1" fontAlgn="auto" latinLnBrk="0" hangingPunct="1">
              <a:lnSpc>
                <a:spcPct val="90000"/>
              </a:lnSpc>
              <a:spcBef>
                <a:spcPts val="0"/>
              </a:spcBef>
              <a:spcAft>
                <a:spcPts val="500"/>
              </a:spcAft>
              <a:buClr>
                <a:srgbClr val="418FDE"/>
              </a:buClr>
              <a:buSzTx/>
              <a:buFont typeface="Symbol" panose="05050102010706020507" pitchFamily="18" charset="2"/>
              <a:buChar char=""/>
              <a:tabLst/>
              <a:defRPr/>
            </a:pPr>
            <a:r>
              <a:rPr kumimoji="0" lang="en-AU" sz="1800" b="0" i="0" u="none" strike="noStrike" kern="1200" cap="none" spc="0" normalizeH="0" baseline="0" noProof="0">
                <a:ln>
                  <a:noFill/>
                </a:ln>
                <a:solidFill>
                  <a:srgbClr val="5A5A5A"/>
                </a:solidFill>
                <a:effectLst/>
                <a:uLnTx/>
                <a:uFillTx/>
                <a:latin typeface="Calibri" panose="020F0502020204030204" pitchFamily="34" charset="0"/>
                <a:ea typeface="Roboto"/>
                <a:cs typeface="+mn-cs"/>
              </a:rPr>
              <a:t>2019 – Programmed the first Light USAR IEC for June 2020 - @fire German NGO. Delayed due to COVID pandemic.</a:t>
            </a:r>
          </a:p>
        </p:txBody>
      </p:sp>
    </p:spTree>
    <p:extLst>
      <p:ext uri="{BB962C8B-B14F-4D97-AF65-F5344CB8AC3E}">
        <p14:creationId xmlns:p14="http://schemas.microsoft.com/office/powerpoint/2010/main" val="2111385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Light Team Quality Assurance Reference Group</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609600" y="1340768"/>
            <a:ext cx="11031016" cy="381000"/>
          </a:xfrm>
        </p:spPr>
        <p:txBody>
          <a:bodyPr vert="horz" lIns="0" tIns="0" rIns="0" bIns="0" rtlCol="0" anchor="t">
            <a:noAutofit/>
          </a:bodyPr>
          <a:lstStyle/>
          <a:p>
            <a:r>
              <a:rPr lang="en-US">
                <a:solidFill>
                  <a:schemeClr val="tx1"/>
                </a:solidFill>
              </a:rPr>
              <a:t>LTQARG Update </a:t>
            </a:r>
            <a:r>
              <a:rPr lang="en-US" sz="1800">
                <a:solidFill>
                  <a:schemeClr val="tx1"/>
                </a:solidFill>
              </a:rPr>
              <a:t>– Brad </a:t>
            </a:r>
            <a:r>
              <a:rPr lang="en-US" sz="1800" err="1">
                <a:solidFill>
                  <a:schemeClr val="tx1"/>
                </a:solidFill>
              </a:rPr>
              <a:t>Commens</a:t>
            </a:r>
            <a:r>
              <a:rPr lang="en-US" sz="1800">
                <a:solidFill>
                  <a:schemeClr val="tx1"/>
                </a:solidFill>
              </a:rPr>
              <a:t> Co-Chair </a:t>
            </a:r>
          </a:p>
          <a:p>
            <a:endParaRPr lang="en-US" sz="1800"/>
          </a:p>
          <a:p>
            <a:r>
              <a:rPr lang="en-AU" sz="1800">
                <a:solidFill>
                  <a:schemeClr val="tx1"/>
                </a:solidFill>
                <a:latin typeface="Calibri"/>
                <a:ea typeface="Roboto"/>
                <a:cs typeface="Calibri"/>
              </a:rPr>
              <a:t>Outcomes </a:t>
            </a:r>
            <a:endParaRPr lang="en-AU" sz="1800">
              <a:solidFill>
                <a:schemeClr val="tx1"/>
              </a:solidFill>
              <a:latin typeface="Calibri" panose="020F0502020204030204" pitchFamily="34" charset="0"/>
              <a:ea typeface="Roboto"/>
              <a:cs typeface="Calibri"/>
            </a:endParaRPr>
          </a:p>
          <a:p>
            <a:pPr marL="342900" lvl="0" indent="-342900">
              <a:buFont typeface="Symbol" panose="05050102010706020507" pitchFamily="18" charset="2"/>
              <a:buChar char=""/>
            </a:pPr>
            <a:r>
              <a:rPr lang="en-AU" sz="1800" b="0">
                <a:solidFill>
                  <a:schemeClr val="tx1"/>
                </a:solidFill>
                <a:latin typeface="Calibri"/>
                <a:ea typeface="Roboto"/>
                <a:cs typeface="Calibri"/>
              </a:rPr>
              <a:t>2021 – First Light USAR IEC completed at INSIEME 2021 from 21-24 November</a:t>
            </a:r>
          </a:p>
          <a:p>
            <a:pPr marL="342900" lvl="0" indent="-342900">
              <a:buFont typeface="Symbol" panose="05050102010706020507" pitchFamily="18" charset="2"/>
              <a:buChar char=""/>
            </a:pPr>
            <a:r>
              <a:rPr lang="en-AU" sz="1800" b="0">
                <a:solidFill>
                  <a:schemeClr val="tx1"/>
                </a:solidFill>
                <a:latin typeface="Calibri"/>
                <a:ea typeface="Roboto"/>
                <a:cs typeface="Calibri"/>
              </a:rPr>
              <a:t>Review of @fire IEC conducted on 20 December 2021 by LTQAWG</a:t>
            </a:r>
          </a:p>
          <a:p>
            <a:pPr marL="342900" lvl="0" indent="-342900">
              <a:buFont typeface="Symbol" panose="05050102010706020507" pitchFamily="18" charset="2"/>
              <a:buChar char=""/>
            </a:pPr>
            <a:r>
              <a:rPr lang="en-AU" sz="1800" b="0">
                <a:solidFill>
                  <a:schemeClr val="tx1"/>
                </a:solidFill>
                <a:latin typeface="Calibri"/>
                <a:ea typeface="Roboto"/>
                <a:cs typeface="Calibri"/>
              </a:rPr>
              <a:t>2022 - Report on the review of the @fire IEC provided to INSARAG Secretariat on 28 January 2022.</a:t>
            </a:r>
          </a:p>
          <a:p>
            <a:pPr marL="342900" lvl="0" indent="-342900">
              <a:buFont typeface="Symbol" panose="05050102010706020507" pitchFamily="18" charset="2"/>
              <a:buChar char=""/>
            </a:pPr>
            <a:r>
              <a:rPr lang="en-AU" sz="1800" b="0">
                <a:solidFill>
                  <a:schemeClr val="tx1"/>
                </a:solidFill>
                <a:latin typeface="Calibri"/>
                <a:ea typeface="Roboto"/>
                <a:cs typeface="Calibri"/>
              </a:rPr>
              <a:t>LTQAWG meetings 7 &amp; 8 March 2022. Group transition to LTQARG (Reference Group) approved at the TL Meeting in Qatar. Reference group members are available to assist evolving Light teams and to provide guidance and clarification top to IEC Classifiers, Mentors and teams.</a:t>
            </a:r>
          </a:p>
          <a:p>
            <a:pPr lvl="0"/>
            <a:endParaRPr lang="en-AU" sz="1800" b="0">
              <a:solidFill>
                <a:schemeClr val="tx1"/>
              </a:solidFill>
              <a:latin typeface="Calibri" panose="020F0502020204030204" pitchFamily="34" charset="0"/>
              <a:ea typeface="Roboto"/>
            </a:endParaRPr>
          </a:p>
          <a:p>
            <a:pPr lvl="0"/>
            <a:r>
              <a:rPr lang="en-AU" sz="1800">
                <a:solidFill>
                  <a:schemeClr val="tx1"/>
                </a:solidFill>
                <a:latin typeface="Calibri"/>
                <a:ea typeface="Roboto"/>
                <a:cs typeface="Calibri"/>
              </a:rPr>
              <a:t>Planned future activities</a:t>
            </a:r>
          </a:p>
          <a:p>
            <a:pPr marL="342900" lvl="0" indent="-342900">
              <a:buFont typeface="Symbol" panose="05050102010706020507" pitchFamily="18" charset="2"/>
              <a:buChar char=""/>
            </a:pPr>
            <a:r>
              <a:rPr lang="en-AU" sz="1800" b="0">
                <a:solidFill>
                  <a:schemeClr val="tx1"/>
                </a:solidFill>
                <a:latin typeface="Calibri"/>
                <a:ea typeface="Roboto"/>
                <a:cs typeface="Calibri"/>
              </a:rPr>
              <a:t>August 2022 –	 	Light USAR IEC – GEA - Turkey</a:t>
            </a:r>
          </a:p>
          <a:p>
            <a:pPr marL="342900" indent="-342900">
              <a:buFont typeface="Symbol" panose="05050102010706020507" pitchFamily="18" charset="2"/>
              <a:buChar char=""/>
            </a:pPr>
            <a:r>
              <a:rPr lang="en-AU" sz="1800" b="0">
                <a:solidFill>
                  <a:schemeClr val="tx1"/>
                </a:solidFill>
                <a:latin typeface="Calibri"/>
                <a:ea typeface="Roboto"/>
                <a:cs typeface="Calibri"/>
              </a:rPr>
              <a:t>September 2022 - Light USAR IEC – SARAID – United Kingdom</a:t>
            </a:r>
          </a:p>
          <a:p>
            <a:pPr marL="342900" lvl="0" indent="-342900">
              <a:buFont typeface="Symbol" panose="05050102010706020507" pitchFamily="18" charset="2"/>
              <a:buChar char=""/>
            </a:pPr>
            <a:r>
              <a:rPr lang="en-AU" sz="1800" b="0">
                <a:solidFill>
                  <a:schemeClr val="tx1"/>
                </a:solidFill>
                <a:latin typeface="Calibri"/>
                <a:ea typeface="Roboto"/>
                <a:cs typeface="Calibri"/>
              </a:rPr>
              <a:t>December 2022 – 	Light USAR IEC – Cyprus</a:t>
            </a:r>
          </a:p>
          <a:p>
            <a:pPr lvl="0"/>
            <a:r>
              <a:rPr lang="en-AU" sz="1800" b="0">
                <a:solidFill>
                  <a:schemeClr val="tx1"/>
                </a:solidFill>
                <a:latin typeface="Calibri"/>
                <a:ea typeface="Roboto"/>
                <a:cs typeface="Calibri"/>
              </a:rPr>
              <a:t>																																														@fire IEC</a:t>
            </a:r>
          </a:p>
          <a:p>
            <a:endParaRPr lang="en-US" sz="1800"/>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09600" y="1124744"/>
            <a:ext cx="1371600" cy="45719"/>
          </a:xfrm>
        </p:spPr>
      </p:sp>
      <p:pic>
        <p:nvPicPr>
          <p:cNvPr id="5" name="Grafik 8">
            <a:extLst>
              <a:ext uri="{FF2B5EF4-FFF2-40B4-BE49-F238E27FC236}">
                <a16:creationId xmlns:a16="http://schemas.microsoft.com/office/drawing/2014/main" id="{D22176AE-5931-414B-B098-8021A3BB7B42}"/>
              </a:ext>
            </a:extLst>
          </p:cNvPr>
          <p:cNvPicPr>
            <a:picLocks noChangeAspect="1"/>
          </p:cNvPicPr>
          <p:nvPr/>
        </p:nvPicPr>
        <p:blipFill rotWithShape="1">
          <a:blip r:embed="rId2">
            <a:extLst>
              <a:ext uri="{28A0092B-C50C-407E-A947-70E740481C1C}">
                <a14:useLocalDpi xmlns:a14="http://schemas.microsoft.com/office/drawing/2010/main" val="0"/>
              </a:ext>
            </a:extLst>
          </a:blip>
          <a:srcRect l="3531" t="19983" r="11062"/>
          <a:stretch/>
        </p:blipFill>
        <p:spPr>
          <a:xfrm>
            <a:off x="8472264" y="4012756"/>
            <a:ext cx="3590360" cy="2246953"/>
          </a:xfrm>
          <a:prstGeom prst="rect">
            <a:avLst/>
          </a:prstGeom>
        </p:spPr>
      </p:pic>
    </p:spTree>
    <p:extLst>
      <p:ext uri="{BB962C8B-B14F-4D97-AF65-F5344CB8AC3E}">
        <p14:creationId xmlns:p14="http://schemas.microsoft.com/office/powerpoint/2010/main" val="3028244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3E80176A-70AE-46DD-A4CA-E41322778C13}"/>
              </a:ext>
            </a:extLst>
          </p:cNvPr>
          <p:cNvSpPr>
            <a:spLocks noGrp="1"/>
          </p:cNvSpPr>
          <p:nvPr>
            <p:ph type="title"/>
          </p:nvPr>
        </p:nvSpPr>
        <p:spPr>
          <a:xfrm>
            <a:off x="609600" y="1978679"/>
            <a:ext cx="4873752" cy="1107996"/>
          </a:xfrm>
        </p:spPr>
        <p:txBody>
          <a:bodyPr/>
          <a:lstStyle/>
          <a:p>
            <a:r>
              <a:rPr lang="en-US"/>
              <a:t>Medical Working Group update</a:t>
            </a:r>
          </a:p>
        </p:txBody>
      </p:sp>
      <p:sp>
        <p:nvSpPr>
          <p:cNvPr id="41" name="Text Placeholder 40">
            <a:extLst>
              <a:ext uri="{FF2B5EF4-FFF2-40B4-BE49-F238E27FC236}">
                <a16:creationId xmlns:a16="http://schemas.microsoft.com/office/drawing/2014/main" id="{D7AA195A-F4A5-41CD-B54E-B58EF6B0AA75}"/>
              </a:ext>
            </a:extLst>
          </p:cNvPr>
          <p:cNvSpPr>
            <a:spLocks noGrp="1"/>
          </p:cNvSpPr>
          <p:nvPr>
            <p:ph type="body" sz="quarter" idx="10"/>
          </p:nvPr>
        </p:nvSpPr>
        <p:spPr/>
        <p:txBody>
          <a:bodyPr/>
          <a:lstStyle/>
          <a:p>
            <a:r>
              <a:rPr lang="en-US"/>
              <a:t>Anthony Macintyre, MD</a:t>
            </a:r>
          </a:p>
          <a:p>
            <a:r>
              <a:rPr lang="en-US"/>
              <a:t>10</a:t>
            </a:r>
            <a:r>
              <a:rPr lang="en-US" baseline="30000"/>
              <a:t>th</a:t>
            </a:r>
            <a:r>
              <a:rPr lang="en-US"/>
              <a:t> May 2022</a:t>
            </a:r>
          </a:p>
        </p:txBody>
      </p:sp>
      <p:sp>
        <p:nvSpPr>
          <p:cNvPr id="5" name="Text Placeholder 4">
            <a:extLst>
              <a:ext uri="{FF2B5EF4-FFF2-40B4-BE49-F238E27FC236}">
                <a16:creationId xmlns:a16="http://schemas.microsoft.com/office/drawing/2014/main" id="{B541800C-1076-4C6C-9AC2-CDA645B47C24}"/>
              </a:ext>
            </a:extLst>
          </p:cNvPr>
          <p:cNvSpPr>
            <a:spLocks noGrp="1"/>
          </p:cNvSpPr>
          <p:nvPr>
            <p:ph type="body" sz="quarter" idx="11"/>
          </p:nvPr>
        </p:nvSpPr>
        <p:spPr/>
        <p:txBody>
          <a:bodyPr/>
          <a:lstStyle/>
          <a:p>
            <a:endParaRPr lang="en-US"/>
          </a:p>
        </p:txBody>
      </p:sp>
      <p:sp>
        <p:nvSpPr>
          <p:cNvPr id="36" name="Text Placeholder 35">
            <a:extLst>
              <a:ext uri="{FF2B5EF4-FFF2-40B4-BE49-F238E27FC236}">
                <a16:creationId xmlns:a16="http://schemas.microsoft.com/office/drawing/2014/main" id="{9ABB680C-0483-4074-B907-77AF40D3BCD2}"/>
              </a:ext>
            </a:extLst>
          </p:cNvPr>
          <p:cNvSpPr>
            <a:spLocks noGrp="1"/>
          </p:cNvSpPr>
          <p:nvPr>
            <p:ph type="body" sz="quarter" idx="12"/>
          </p:nvPr>
        </p:nvSpPr>
        <p:spPr/>
        <p:txBody>
          <a:bodyPr/>
          <a:lstStyle/>
          <a:p>
            <a:r>
              <a:rPr lang="en-US"/>
              <a:t>EVENT TITLE GOES HERE</a:t>
            </a:r>
          </a:p>
        </p:txBody>
      </p:sp>
      <p:pic>
        <p:nvPicPr>
          <p:cNvPr id="9" name="Graphic 8">
            <a:extLst>
              <a:ext uri="{FF2B5EF4-FFF2-40B4-BE49-F238E27FC236}">
                <a16:creationId xmlns:a16="http://schemas.microsoft.com/office/drawing/2014/main" id="{C26CFDB7-156B-5D45-8579-87FC42403A5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97384" y="5772150"/>
            <a:ext cx="2286000" cy="546890"/>
          </a:xfrm>
          <a:prstGeom prst="rect">
            <a:avLst/>
          </a:prstGeom>
        </p:spPr>
      </p:pic>
    </p:spTree>
    <p:extLst>
      <p:ext uri="{BB962C8B-B14F-4D97-AF65-F5344CB8AC3E}">
        <p14:creationId xmlns:p14="http://schemas.microsoft.com/office/powerpoint/2010/main" val="17484321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02266-B452-4901-8A92-3A1CA3E3DB4F}"/>
              </a:ext>
            </a:extLst>
          </p:cNvPr>
          <p:cNvSpPr>
            <a:spLocks noGrp="1"/>
          </p:cNvSpPr>
          <p:nvPr>
            <p:ph type="title"/>
          </p:nvPr>
        </p:nvSpPr>
        <p:spPr/>
        <p:txBody>
          <a:bodyPr/>
          <a:lstStyle/>
          <a:p>
            <a:r>
              <a:rPr lang="en-US"/>
              <a:t>MWG Participants</a:t>
            </a:r>
          </a:p>
        </p:txBody>
      </p:sp>
      <p:sp>
        <p:nvSpPr>
          <p:cNvPr id="3" name="Rectangle 2">
            <a:extLst>
              <a:ext uri="{FF2B5EF4-FFF2-40B4-BE49-F238E27FC236}">
                <a16:creationId xmlns:a16="http://schemas.microsoft.com/office/drawing/2014/main" id="{2E2CA7FB-BAAA-48CD-B5AE-7FAABE5272A9}"/>
              </a:ext>
            </a:extLst>
          </p:cNvPr>
          <p:cNvSpPr/>
          <p:nvPr/>
        </p:nvSpPr>
        <p:spPr>
          <a:xfrm>
            <a:off x="623392" y="1720840"/>
            <a:ext cx="6096000" cy="3416320"/>
          </a:xfrm>
          <a:prstGeom prst="rect">
            <a:avLst/>
          </a:prstGeom>
        </p:spPr>
        <p:txBody>
          <a:bodyPr>
            <a:spAutoFit/>
          </a:bodyPr>
          <a:lstStyle/>
          <a:p>
            <a:r>
              <a:rPr lang="en-US" b="1"/>
              <a:t>Membership:</a:t>
            </a:r>
          </a:p>
          <a:p>
            <a:r>
              <a:rPr lang="en-US"/>
              <a:t>Australia – Hector Fuentes</a:t>
            </a:r>
          </a:p>
          <a:p>
            <a:r>
              <a:rPr lang="en-US"/>
              <a:t>Chile – Vincenzo </a:t>
            </a:r>
            <a:r>
              <a:rPr lang="en-US" err="1"/>
              <a:t>Borgna</a:t>
            </a:r>
            <a:endParaRPr lang="en-US"/>
          </a:p>
          <a:p>
            <a:r>
              <a:rPr lang="en-US"/>
              <a:t>China – Peng </a:t>
            </a:r>
            <a:r>
              <a:rPr lang="en-US" err="1"/>
              <a:t>Bibo</a:t>
            </a:r>
            <a:endParaRPr lang="en-US"/>
          </a:p>
          <a:p>
            <a:r>
              <a:rPr lang="en-US"/>
              <a:t>Japan – Yasushi Nakajima</a:t>
            </a:r>
          </a:p>
          <a:p>
            <a:r>
              <a:rPr lang="en-US"/>
              <a:t>Netherlands – Thomas Eckhardt</a:t>
            </a:r>
          </a:p>
          <a:p>
            <a:r>
              <a:rPr lang="en-US"/>
              <a:t>UK ISAR – Malcolm Russell</a:t>
            </a:r>
          </a:p>
          <a:p>
            <a:r>
              <a:rPr lang="en-US"/>
              <a:t>UK SARAID – Will </a:t>
            </a:r>
            <a:r>
              <a:rPr lang="en-US" err="1"/>
              <a:t>Selley</a:t>
            </a:r>
            <a:endParaRPr lang="en-US"/>
          </a:p>
          <a:p>
            <a:r>
              <a:rPr lang="en-US"/>
              <a:t>USA – Anthony Macintyre (Chair)</a:t>
            </a:r>
          </a:p>
          <a:p>
            <a:r>
              <a:rPr lang="en-US"/>
              <a:t>WHO – Rudi </a:t>
            </a:r>
            <a:r>
              <a:rPr lang="en-US" err="1"/>
              <a:t>Coninx</a:t>
            </a:r>
            <a:r>
              <a:rPr lang="en-US"/>
              <a:t>  - </a:t>
            </a:r>
            <a:r>
              <a:rPr lang="en-US" b="1"/>
              <a:t>Goodbye!</a:t>
            </a:r>
          </a:p>
          <a:p>
            <a:r>
              <a:rPr lang="en-US"/>
              <a:t>WHO – Kevin </a:t>
            </a:r>
            <a:r>
              <a:rPr lang="en-US" err="1"/>
              <a:t>Ousman</a:t>
            </a:r>
            <a:r>
              <a:rPr lang="en-US"/>
              <a:t> – </a:t>
            </a:r>
            <a:r>
              <a:rPr lang="en-US" b="1"/>
              <a:t>Hello!</a:t>
            </a:r>
          </a:p>
          <a:p>
            <a:r>
              <a:rPr lang="en-US"/>
              <a:t>Technical Expert – Trevor Glass (Co-Chair)</a:t>
            </a:r>
          </a:p>
        </p:txBody>
      </p:sp>
    </p:spTree>
    <p:extLst>
      <p:ext uri="{BB962C8B-B14F-4D97-AF65-F5344CB8AC3E}">
        <p14:creationId xmlns:p14="http://schemas.microsoft.com/office/powerpoint/2010/main" val="42193053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F57A-F866-4A44-9264-DD053B8EC644}"/>
              </a:ext>
            </a:extLst>
          </p:cNvPr>
          <p:cNvSpPr>
            <a:spLocks noGrp="1"/>
          </p:cNvSpPr>
          <p:nvPr>
            <p:ph type="title"/>
          </p:nvPr>
        </p:nvSpPr>
        <p:spPr/>
        <p:txBody>
          <a:bodyPr/>
          <a:lstStyle/>
          <a:p>
            <a:r>
              <a:rPr lang="en-US"/>
              <a:t>INSARAG and WHO EMT</a:t>
            </a:r>
          </a:p>
        </p:txBody>
      </p:sp>
      <p:sp>
        <p:nvSpPr>
          <p:cNvPr id="3" name="Text Placeholder 2">
            <a:extLst>
              <a:ext uri="{FF2B5EF4-FFF2-40B4-BE49-F238E27FC236}">
                <a16:creationId xmlns:a16="http://schemas.microsoft.com/office/drawing/2014/main" id="{58EE17E6-A8F6-4D89-926F-653F9F4D11DB}"/>
              </a:ext>
            </a:extLst>
          </p:cNvPr>
          <p:cNvSpPr>
            <a:spLocks noGrp="1"/>
          </p:cNvSpPr>
          <p:nvPr>
            <p:ph type="body" sz="quarter" idx="11"/>
          </p:nvPr>
        </p:nvSpPr>
        <p:spPr/>
        <p:txBody>
          <a:bodyPr/>
          <a:lstStyle/>
          <a:p>
            <a:r>
              <a:rPr lang="en-US"/>
              <a:t>Joint Statement</a:t>
            </a:r>
          </a:p>
        </p:txBody>
      </p:sp>
      <p:sp>
        <p:nvSpPr>
          <p:cNvPr id="4" name="SmartArt Placeholder 3">
            <a:extLst>
              <a:ext uri="{FF2B5EF4-FFF2-40B4-BE49-F238E27FC236}">
                <a16:creationId xmlns:a16="http://schemas.microsoft.com/office/drawing/2014/main" id="{11DC5AB1-690F-4401-AB59-464017F38970}"/>
              </a:ext>
            </a:extLst>
          </p:cNvPr>
          <p:cNvSpPr>
            <a:spLocks noGrp="1"/>
          </p:cNvSpPr>
          <p:nvPr>
            <p:ph type="dgm" sz="quarter" idx="12"/>
          </p:nvPr>
        </p:nvSpPr>
        <p:spPr/>
      </p:sp>
      <p:pic>
        <p:nvPicPr>
          <p:cNvPr id="5" name="Picture 4">
            <a:extLst>
              <a:ext uri="{FF2B5EF4-FFF2-40B4-BE49-F238E27FC236}">
                <a16:creationId xmlns:a16="http://schemas.microsoft.com/office/drawing/2014/main" id="{E046D562-AEF6-4BEF-933F-C805DF122B10}"/>
              </a:ext>
            </a:extLst>
          </p:cNvPr>
          <p:cNvPicPr>
            <a:picLocks noChangeAspect="1"/>
          </p:cNvPicPr>
          <p:nvPr/>
        </p:nvPicPr>
        <p:blipFill>
          <a:blip r:embed="rId2"/>
          <a:stretch>
            <a:fillRect/>
          </a:stretch>
        </p:blipFill>
        <p:spPr>
          <a:xfrm>
            <a:off x="2919046" y="5024209"/>
            <a:ext cx="5873260" cy="1833791"/>
          </a:xfrm>
          <a:prstGeom prst="rect">
            <a:avLst/>
          </a:prstGeom>
        </p:spPr>
      </p:pic>
      <p:sp>
        <p:nvSpPr>
          <p:cNvPr id="6" name="Rectangle 5">
            <a:extLst>
              <a:ext uri="{FF2B5EF4-FFF2-40B4-BE49-F238E27FC236}">
                <a16:creationId xmlns:a16="http://schemas.microsoft.com/office/drawing/2014/main" id="{8B64DCDA-2EEC-4A92-ADFF-ACDE24D14CA0}"/>
              </a:ext>
            </a:extLst>
          </p:cNvPr>
          <p:cNvSpPr/>
          <p:nvPr/>
        </p:nvSpPr>
        <p:spPr>
          <a:xfrm>
            <a:off x="1679848" y="1873855"/>
            <a:ext cx="8448600" cy="3139321"/>
          </a:xfrm>
          <a:prstGeom prst="rect">
            <a:avLst/>
          </a:prstGeom>
        </p:spPr>
        <p:txBody>
          <a:bodyPr wrap="square">
            <a:spAutoFit/>
          </a:bodyPr>
          <a:lstStyle/>
          <a:p>
            <a:r>
              <a:rPr lang="en-AU" b="1"/>
              <a:t>Key Points:</a:t>
            </a:r>
          </a:p>
          <a:p>
            <a:pPr marL="285750" indent="-285750">
              <a:buFont typeface="Arial" panose="020B0604020202020204" pitchFamily="34" charset="0"/>
              <a:buChar char="•"/>
            </a:pPr>
            <a:r>
              <a:rPr lang="en-AU"/>
              <a:t>At the time of mobilization, teams should </a:t>
            </a:r>
            <a:r>
              <a:rPr lang="en-AU" b="1" u="sng"/>
              <a:t>research</a:t>
            </a:r>
            <a:r>
              <a:rPr lang="en-AU"/>
              <a:t> and ensure </a:t>
            </a:r>
            <a:r>
              <a:rPr lang="en-AU" b="1" u="sng"/>
              <a:t>adherence</a:t>
            </a:r>
            <a:r>
              <a:rPr lang="en-AU"/>
              <a:t> to the </a:t>
            </a:r>
            <a:r>
              <a:rPr lang="en-AU" b="1" u="sng"/>
              <a:t>entry requirements of disaster impacted countries</a:t>
            </a:r>
            <a:r>
              <a:rPr lang="en-AU"/>
              <a:t> they are deploying to assist.</a:t>
            </a:r>
          </a:p>
          <a:p>
            <a:pPr marL="285750" indent="-285750">
              <a:buFont typeface="Arial" panose="020B0604020202020204" pitchFamily="34" charset="0"/>
              <a:buChar char="•"/>
            </a:pPr>
            <a:r>
              <a:rPr lang="en-AU"/>
              <a:t>All field response personnel considered for potential international response are encouraged to obtain </a:t>
            </a:r>
            <a:r>
              <a:rPr lang="en-AU" b="1" u="sng"/>
              <a:t>COVID-19 vaccination</a:t>
            </a:r>
            <a:r>
              <a:rPr lang="en-AU"/>
              <a:t> as soon as it becomes available to them through the prioritization schemes in their host country and/or sponsoring organization. As per standard procedures, all </a:t>
            </a:r>
            <a:r>
              <a:rPr lang="en-AU" b="1" u="sng"/>
              <a:t>vaccination records</a:t>
            </a:r>
            <a:r>
              <a:rPr lang="en-AU"/>
              <a:t> should be available for presentation when requested.</a:t>
            </a:r>
          </a:p>
          <a:p>
            <a:pPr marL="285750" indent="-285750">
              <a:buFont typeface="Arial" panose="020B0604020202020204" pitchFamily="34" charset="0"/>
              <a:buChar char="•"/>
            </a:pPr>
            <a:r>
              <a:rPr lang="en-AU"/>
              <a:t>Teams must ensure that </a:t>
            </a:r>
            <a:r>
              <a:rPr lang="en-AU" b="1" u="sng"/>
              <a:t>protocols to manage possible exposure</a:t>
            </a:r>
            <a:r>
              <a:rPr lang="en-AU"/>
              <a:t> are in place and all team members have trained on these prior to deployment.</a:t>
            </a:r>
          </a:p>
        </p:txBody>
      </p:sp>
    </p:spTree>
    <p:extLst>
      <p:ext uri="{BB962C8B-B14F-4D97-AF65-F5344CB8AC3E}">
        <p14:creationId xmlns:p14="http://schemas.microsoft.com/office/powerpoint/2010/main" val="37163261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AA59-5495-427C-A5D1-A039FE7DFB94}"/>
              </a:ext>
            </a:extLst>
          </p:cNvPr>
          <p:cNvSpPr>
            <a:spLocks noGrp="1"/>
          </p:cNvSpPr>
          <p:nvPr>
            <p:ph type="title"/>
          </p:nvPr>
        </p:nvSpPr>
        <p:spPr/>
        <p:txBody>
          <a:bodyPr/>
          <a:lstStyle/>
          <a:p>
            <a:r>
              <a:rPr lang="en-GB"/>
              <a:t>Covid-19 Deployment Technical Reference Note</a:t>
            </a:r>
            <a:endParaRPr lang="en-US"/>
          </a:p>
        </p:txBody>
      </p:sp>
      <p:sp>
        <p:nvSpPr>
          <p:cNvPr id="3" name="Text Placeholder 2">
            <a:extLst>
              <a:ext uri="{FF2B5EF4-FFF2-40B4-BE49-F238E27FC236}">
                <a16:creationId xmlns:a16="http://schemas.microsoft.com/office/drawing/2014/main" id="{F063BF0D-935B-4529-835A-D0A5FF7E2CDC}"/>
              </a:ext>
            </a:extLst>
          </p:cNvPr>
          <p:cNvSpPr>
            <a:spLocks noGrp="1"/>
          </p:cNvSpPr>
          <p:nvPr>
            <p:ph type="body" sz="quarter" idx="11"/>
          </p:nvPr>
        </p:nvSpPr>
        <p:spPr/>
        <p:txBody>
          <a:bodyPr/>
          <a:lstStyle/>
          <a:p>
            <a:r>
              <a:rPr lang="en-US"/>
              <a:t>Updated – March 2022</a:t>
            </a:r>
          </a:p>
          <a:p>
            <a:endParaRPr lang="en-US"/>
          </a:p>
        </p:txBody>
      </p:sp>
      <p:sp>
        <p:nvSpPr>
          <p:cNvPr id="4" name="SmartArt Placeholder 3">
            <a:extLst>
              <a:ext uri="{FF2B5EF4-FFF2-40B4-BE49-F238E27FC236}">
                <a16:creationId xmlns:a16="http://schemas.microsoft.com/office/drawing/2014/main" id="{7F38359B-F9FF-4CC4-98BF-6DDFD0FF555F}"/>
              </a:ext>
            </a:extLst>
          </p:cNvPr>
          <p:cNvSpPr>
            <a:spLocks noGrp="1"/>
          </p:cNvSpPr>
          <p:nvPr>
            <p:ph type="dgm" sz="quarter" idx="12"/>
          </p:nvPr>
        </p:nvSpPr>
        <p:spPr/>
      </p:sp>
      <p:sp>
        <p:nvSpPr>
          <p:cNvPr id="5" name="TextBox 4">
            <a:extLst>
              <a:ext uri="{FF2B5EF4-FFF2-40B4-BE49-F238E27FC236}">
                <a16:creationId xmlns:a16="http://schemas.microsoft.com/office/drawing/2014/main" id="{FC781951-AA44-4389-A7DF-9BCAE786E177}"/>
              </a:ext>
            </a:extLst>
          </p:cNvPr>
          <p:cNvSpPr txBox="1"/>
          <p:nvPr/>
        </p:nvSpPr>
        <p:spPr>
          <a:xfrm>
            <a:off x="445477" y="2180492"/>
            <a:ext cx="5462954" cy="3693319"/>
          </a:xfrm>
          <a:prstGeom prst="rect">
            <a:avLst/>
          </a:prstGeom>
          <a:noFill/>
        </p:spPr>
        <p:txBody>
          <a:bodyPr wrap="square" rtlCol="0">
            <a:spAutoFit/>
          </a:bodyPr>
          <a:lstStyle/>
          <a:p>
            <a:pPr marL="285750" indent="-285750">
              <a:buFont typeface="Arial" panose="020B0604020202020204" pitchFamily="34" charset="0"/>
              <a:buChar char="•"/>
            </a:pPr>
            <a:r>
              <a:rPr lang="en-AU" b="1"/>
              <a:t>COVID-19 Deployment Technical Reference Note</a:t>
            </a:r>
          </a:p>
          <a:p>
            <a:pPr marL="742950" lvl="1" indent="-285750">
              <a:buFont typeface="Arial" panose="020B0604020202020204" pitchFamily="34" charset="0"/>
              <a:buChar char="•"/>
            </a:pPr>
            <a:r>
              <a:rPr lang="en-AU"/>
              <a:t>Document is intended to provide updated information to USAR teams seeking to enhance their field operations in the SARS CoV2 virus (COVID-19) environment. </a:t>
            </a:r>
          </a:p>
          <a:p>
            <a:pPr marL="742950" lvl="1" indent="-285750">
              <a:buFont typeface="Arial" panose="020B0604020202020204" pitchFamily="34" charset="0"/>
              <a:buChar char="•"/>
            </a:pPr>
            <a:r>
              <a:rPr lang="en-AU"/>
              <a:t>In order to remain mission-ready, teams need to strike the balance, in a rapidly evolving environment, that enables them to achieve the two primary goals of: </a:t>
            </a:r>
          </a:p>
          <a:p>
            <a:pPr marL="1200150" lvl="2" indent="-285750">
              <a:buFont typeface="Arial" panose="020B0604020202020204" pitchFamily="34" charset="0"/>
              <a:buChar char="•"/>
            </a:pPr>
            <a:r>
              <a:rPr lang="en-AU" b="1"/>
              <a:t>Protecting their workforce</a:t>
            </a:r>
          </a:p>
          <a:p>
            <a:pPr marL="1200150" lvl="2" indent="-285750">
              <a:buFont typeface="Arial" panose="020B0604020202020204" pitchFamily="34" charset="0"/>
              <a:buChar char="•"/>
            </a:pPr>
            <a:r>
              <a:rPr lang="en-AU" b="1"/>
              <a:t>Maintaining operational capability and respond as required</a:t>
            </a:r>
            <a:endParaRPr lang="en-US"/>
          </a:p>
        </p:txBody>
      </p:sp>
      <p:pic>
        <p:nvPicPr>
          <p:cNvPr id="6" name="Picture 5">
            <a:extLst>
              <a:ext uri="{FF2B5EF4-FFF2-40B4-BE49-F238E27FC236}">
                <a16:creationId xmlns:a16="http://schemas.microsoft.com/office/drawing/2014/main" id="{E3CF24C5-CEB5-4121-A0D5-AC3D093549AC}"/>
              </a:ext>
            </a:extLst>
          </p:cNvPr>
          <p:cNvPicPr>
            <a:picLocks noChangeAspect="1"/>
          </p:cNvPicPr>
          <p:nvPr/>
        </p:nvPicPr>
        <p:blipFill>
          <a:blip r:embed="rId2"/>
          <a:stretch>
            <a:fillRect/>
          </a:stretch>
        </p:blipFill>
        <p:spPr>
          <a:xfrm>
            <a:off x="7598525" y="1398251"/>
            <a:ext cx="3668052" cy="5257800"/>
          </a:xfrm>
          <a:prstGeom prst="rect">
            <a:avLst/>
          </a:prstGeom>
        </p:spPr>
      </p:pic>
    </p:spTree>
    <p:extLst>
      <p:ext uri="{BB962C8B-B14F-4D97-AF65-F5344CB8AC3E}">
        <p14:creationId xmlns:p14="http://schemas.microsoft.com/office/powerpoint/2010/main" val="4216643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5B85D-9664-4FE0-A370-9617D1DCF767}"/>
              </a:ext>
            </a:extLst>
          </p:cNvPr>
          <p:cNvSpPr>
            <a:spLocks noGrp="1"/>
          </p:cNvSpPr>
          <p:nvPr>
            <p:ph type="title"/>
          </p:nvPr>
        </p:nvSpPr>
        <p:spPr/>
        <p:txBody>
          <a:bodyPr/>
          <a:lstStyle/>
          <a:p>
            <a:r>
              <a:rPr lang="en-US"/>
              <a:t>Permission to Practice</a:t>
            </a:r>
          </a:p>
        </p:txBody>
      </p:sp>
      <p:sp>
        <p:nvSpPr>
          <p:cNvPr id="3" name="Text Placeholder 2">
            <a:extLst>
              <a:ext uri="{FF2B5EF4-FFF2-40B4-BE49-F238E27FC236}">
                <a16:creationId xmlns:a16="http://schemas.microsoft.com/office/drawing/2014/main" id="{EC0F99F4-1540-49FF-AD4E-67084B850CE2}"/>
              </a:ext>
            </a:extLst>
          </p:cNvPr>
          <p:cNvSpPr>
            <a:spLocks noGrp="1"/>
          </p:cNvSpPr>
          <p:nvPr>
            <p:ph type="body" sz="quarter" idx="11"/>
          </p:nvPr>
        </p:nvSpPr>
        <p:spPr>
          <a:xfrm>
            <a:off x="609599" y="1052798"/>
            <a:ext cx="6858000" cy="381000"/>
          </a:xfrm>
        </p:spPr>
        <p:txBody>
          <a:bodyPr/>
          <a:lstStyle/>
          <a:p>
            <a:r>
              <a:rPr lang="en-US"/>
              <a:t>Request for authority to practice USAR Medicine</a:t>
            </a:r>
            <a:r>
              <a:rPr lang="en-AU"/>
              <a:t> </a:t>
            </a:r>
            <a:endParaRPr lang="en-US"/>
          </a:p>
          <a:p>
            <a:endParaRPr lang="en-US"/>
          </a:p>
        </p:txBody>
      </p:sp>
      <p:sp>
        <p:nvSpPr>
          <p:cNvPr id="4" name="SmartArt Placeholder 3">
            <a:extLst>
              <a:ext uri="{FF2B5EF4-FFF2-40B4-BE49-F238E27FC236}">
                <a16:creationId xmlns:a16="http://schemas.microsoft.com/office/drawing/2014/main" id="{2E608AF0-E60F-40A3-B4DB-82CF1673FF6E}"/>
              </a:ext>
            </a:extLst>
          </p:cNvPr>
          <p:cNvSpPr>
            <a:spLocks noGrp="1"/>
          </p:cNvSpPr>
          <p:nvPr>
            <p:ph type="dgm" sz="quarter" idx="12"/>
          </p:nvPr>
        </p:nvSpPr>
        <p:spPr/>
      </p:sp>
      <p:sp>
        <p:nvSpPr>
          <p:cNvPr id="5" name="TextBox 4">
            <a:extLst>
              <a:ext uri="{FF2B5EF4-FFF2-40B4-BE49-F238E27FC236}">
                <a16:creationId xmlns:a16="http://schemas.microsoft.com/office/drawing/2014/main" id="{5D3AA424-F542-4C9D-8460-833B9D027D7F}"/>
              </a:ext>
            </a:extLst>
          </p:cNvPr>
          <p:cNvSpPr txBox="1"/>
          <p:nvPr/>
        </p:nvSpPr>
        <p:spPr>
          <a:xfrm>
            <a:off x="609599" y="1922715"/>
            <a:ext cx="5064369" cy="2862322"/>
          </a:xfrm>
          <a:prstGeom prst="rect">
            <a:avLst/>
          </a:prstGeom>
          <a:noFill/>
        </p:spPr>
        <p:txBody>
          <a:bodyPr wrap="square" rtlCol="0">
            <a:spAutoFit/>
          </a:bodyPr>
          <a:lstStyle/>
          <a:p>
            <a:pPr marL="285750" indent="-285750">
              <a:buFont typeface="Arial" panose="020B0604020202020204" pitchFamily="34" charset="0"/>
              <a:buChar char="•"/>
            </a:pPr>
            <a:r>
              <a:rPr lang="en-US" b="1" u="sng"/>
              <a:t>Right to clinical practice cannot be assumed </a:t>
            </a:r>
          </a:p>
          <a:p>
            <a:pPr marL="285750" indent="-285750">
              <a:buFont typeface="Arial" panose="020B0604020202020204" pitchFamily="34" charset="0"/>
              <a:buChar char="•"/>
            </a:pPr>
            <a:r>
              <a:rPr lang="en-US"/>
              <a:t>USAR Teams should seek </a:t>
            </a:r>
            <a:r>
              <a:rPr lang="en-US" b="1" u="sng"/>
              <a:t>temporary permission</a:t>
            </a:r>
            <a:r>
              <a:rPr lang="en-US"/>
              <a:t> to provide clinical care</a:t>
            </a:r>
          </a:p>
          <a:p>
            <a:pPr marL="285750" indent="-285750">
              <a:buFont typeface="Arial" panose="020B0604020202020204" pitchFamily="34" charset="0"/>
              <a:buChar char="•"/>
            </a:pPr>
            <a:r>
              <a:rPr lang="en-US"/>
              <a:t>Aligns with WHO EMT requirements</a:t>
            </a:r>
          </a:p>
          <a:p>
            <a:pPr marL="285750" indent="-285750">
              <a:buFont typeface="Arial" panose="020B0604020202020204" pitchFamily="34" charset="0"/>
              <a:buChar char="•"/>
            </a:pPr>
            <a:r>
              <a:rPr lang="en-US"/>
              <a:t>Delivery of emergency medical care to patients while they are still entrapped in collapsed structures is </a:t>
            </a:r>
            <a:r>
              <a:rPr lang="en-US" b="1" i="1" u="sng"/>
              <a:t>an essential humanitarian activity</a:t>
            </a:r>
            <a:r>
              <a:rPr lang="en-AU" b="1" u="sng"/>
              <a:t> </a:t>
            </a:r>
          </a:p>
          <a:p>
            <a:pPr marL="285750" indent="-285750">
              <a:buFont typeface="Arial" panose="020B0604020202020204" pitchFamily="34" charset="0"/>
              <a:buChar char="•"/>
            </a:pPr>
            <a:r>
              <a:rPr lang="en-AU"/>
              <a:t>MWG has produced a Generic Letter to assist teams</a:t>
            </a:r>
            <a:endParaRPr lang="en-US"/>
          </a:p>
        </p:txBody>
      </p:sp>
      <p:pic>
        <p:nvPicPr>
          <p:cNvPr id="6" name="Picture 5">
            <a:extLst>
              <a:ext uri="{FF2B5EF4-FFF2-40B4-BE49-F238E27FC236}">
                <a16:creationId xmlns:a16="http://schemas.microsoft.com/office/drawing/2014/main" id="{79BD8B59-1244-47E9-8516-4E0B7D9AB473}"/>
              </a:ext>
            </a:extLst>
          </p:cNvPr>
          <p:cNvPicPr>
            <a:picLocks noChangeAspect="1"/>
          </p:cNvPicPr>
          <p:nvPr/>
        </p:nvPicPr>
        <p:blipFill>
          <a:blip r:embed="rId2"/>
          <a:stretch>
            <a:fillRect/>
          </a:stretch>
        </p:blipFill>
        <p:spPr>
          <a:xfrm>
            <a:off x="7288819" y="457754"/>
            <a:ext cx="4903181" cy="6190266"/>
          </a:xfrm>
          <a:prstGeom prst="rect">
            <a:avLst/>
          </a:prstGeom>
        </p:spPr>
      </p:pic>
    </p:spTree>
    <p:extLst>
      <p:ext uri="{BB962C8B-B14F-4D97-AF65-F5344CB8AC3E}">
        <p14:creationId xmlns:p14="http://schemas.microsoft.com/office/powerpoint/2010/main" val="11681951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FA97F-60F7-49C7-9390-17081B0DB0FE}"/>
              </a:ext>
            </a:extLst>
          </p:cNvPr>
          <p:cNvSpPr>
            <a:spLocks noGrp="1"/>
          </p:cNvSpPr>
          <p:nvPr>
            <p:ph type="title"/>
          </p:nvPr>
        </p:nvSpPr>
        <p:spPr/>
        <p:txBody>
          <a:bodyPr/>
          <a:lstStyle/>
          <a:p>
            <a:r>
              <a:rPr lang="en-US"/>
              <a:t>MWG Workplan</a:t>
            </a:r>
          </a:p>
        </p:txBody>
      </p:sp>
      <p:sp>
        <p:nvSpPr>
          <p:cNvPr id="3" name="Text Placeholder 2">
            <a:extLst>
              <a:ext uri="{FF2B5EF4-FFF2-40B4-BE49-F238E27FC236}">
                <a16:creationId xmlns:a16="http://schemas.microsoft.com/office/drawing/2014/main" id="{5506822F-4A7A-421F-9023-B44BC7B9F562}"/>
              </a:ext>
            </a:extLst>
          </p:cNvPr>
          <p:cNvSpPr>
            <a:spLocks noGrp="1"/>
          </p:cNvSpPr>
          <p:nvPr>
            <p:ph type="body" sz="quarter" idx="11"/>
          </p:nvPr>
        </p:nvSpPr>
        <p:spPr/>
        <p:txBody>
          <a:bodyPr/>
          <a:lstStyle/>
          <a:p>
            <a:r>
              <a:rPr lang="en-US"/>
              <a:t>Current and ongoing</a:t>
            </a:r>
          </a:p>
        </p:txBody>
      </p:sp>
      <p:sp>
        <p:nvSpPr>
          <p:cNvPr id="4" name="SmartArt Placeholder 3">
            <a:extLst>
              <a:ext uri="{FF2B5EF4-FFF2-40B4-BE49-F238E27FC236}">
                <a16:creationId xmlns:a16="http://schemas.microsoft.com/office/drawing/2014/main" id="{C6B059F7-9EBE-40A5-80B4-9BFC59DB33E6}"/>
              </a:ext>
            </a:extLst>
          </p:cNvPr>
          <p:cNvSpPr>
            <a:spLocks noGrp="1"/>
          </p:cNvSpPr>
          <p:nvPr>
            <p:ph type="dgm" sz="quarter" idx="12"/>
          </p:nvPr>
        </p:nvSpPr>
        <p:spPr/>
      </p:sp>
      <p:sp>
        <p:nvSpPr>
          <p:cNvPr id="5" name="TextBox 4">
            <a:extLst>
              <a:ext uri="{FF2B5EF4-FFF2-40B4-BE49-F238E27FC236}">
                <a16:creationId xmlns:a16="http://schemas.microsoft.com/office/drawing/2014/main" id="{651998EB-BA02-48E5-971B-D9D7A1099B46}"/>
              </a:ext>
            </a:extLst>
          </p:cNvPr>
          <p:cNvSpPr txBox="1"/>
          <p:nvPr/>
        </p:nvSpPr>
        <p:spPr>
          <a:xfrm>
            <a:off x="609600" y="1876996"/>
            <a:ext cx="7842739" cy="4247317"/>
          </a:xfrm>
          <a:prstGeom prst="rect">
            <a:avLst/>
          </a:prstGeom>
          <a:noFill/>
        </p:spPr>
        <p:txBody>
          <a:bodyPr wrap="square" rtlCol="0">
            <a:spAutoFit/>
          </a:bodyPr>
          <a:lstStyle/>
          <a:p>
            <a:pPr marL="285750" indent="-285750">
              <a:buFont typeface="Arial" panose="020B0604020202020204" pitchFamily="34" charset="0"/>
              <a:buChar char="•"/>
            </a:pPr>
            <a:r>
              <a:rPr lang="en-AU" b="1"/>
              <a:t>Monitoring of Covid-19 scientific evidence and potential for additional guidance - Ongoing</a:t>
            </a:r>
          </a:p>
          <a:p>
            <a:pPr marL="742950" lvl="1" indent="-285750">
              <a:buFont typeface="Arial" panose="020B0604020202020204" pitchFamily="34" charset="0"/>
              <a:buChar char="•"/>
            </a:pPr>
            <a:r>
              <a:rPr lang="en-AU"/>
              <a:t>Covid-19 landscape continues to evolve (new variant emergence) and pose new challenges</a:t>
            </a:r>
          </a:p>
          <a:p>
            <a:pPr marL="742950" lvl="1" indent="-285750">
              <a:buFont typeface="Arial" panose="020B0604020202020204" pitchFamily="34" charset="0"/>
              <a:buChar char="•"/>
            </a:pPr>
            <a:r>
              <a:rPr lang="en-AU"/>
              <a:t>Potential for new risk mitigation measures</a:t>
            </a:r>
          </a:p>
          <a:p>
            <a:pPr marL="742950" lvl="1" indent="-285750">
              <a:buFont typeface="Arial" panose="020B0604020202020204" pitchFamily="34" charset="0"/>
              <a:buChar char="•"/>
            </a:pPr>
            <a:r>
              <a:rPr lang="en-AU"/>
              <a:t>How to co-exist with the virus</a:t>
            </a:r>
          </a:p>
          <a:p>
            <a:pPr marL="285750" indent="-285750">
              <a:buFont typeface="Arial" panose="020B0604020202020204" pitchFamily="34" charset="0"/>
              <a:buChar char="•"/>
            </a:pPr>
            <a:r>
              <a:rPr lang="en-AU" b="1"/>
              <a:t>Collaboration with WHO EMT Strategic Group - Ongoing</a:t>
            </a:r>
          </a:p>
          <a:p>
            <a:pPr marL="742950" lvl="1" indent="-285750">
              <a:buFont typeface="Arial" panose="020B0604020202020204" pitchFamily="34" charset="0"/>
              <a:buChar char="•"/>
            </a:pPr>
            <a:r>
              <a:rPr lang="en-AU"/>
              <a:t>MWG contributing to the drafting of the pre-hospital section of the EMT Spinal Cord Injury Guidelines</a:t>
            </a:r>
          </a:p>
          <a:p>
            <a:pPr marL="742950" lvl="1" indent="-285750">
              <a:buFont typeface="Arial" panose="020B0604020202020204" pitchFamily="34" charset="0"/>
              <a:buChar char="•"/>
            </a:pPr>
            <a:r>
              <a:rPr lang="en-AU"/>
              <a:t>Operational coordination in the field</a:t>
            </a:r>
          </a:p>
          <a:p>
            <a:pPr marL="285750" indent="-285750">
              <a:buFont typeface="Arial" panose="020B0604020202020204" pitchFamily="34" charset="0"/>
              <a:buChar char="•"/>
            </a:pPr>
            <a:r>
              <a:rPr lang="en-AU" b="1"/>
              <a:t>Flexible WG assistance </a:t>
            </a:r>
            <a:r>
              <a:rPr lang="en-AU"/>
              <a:t>– Ongoing</a:t>
            </a:r>
          </a:p>
          <a:p>
            <a:pPr marL="285750" indent="-285750">
              <a:buFont typeface="Arial" panose="020B0604020202020204" pitchFamily="34" charset="0"/>
              <a:buChar char="•"/>
            </a:pPr>
            <a:r>
              <a:rPr lang="en-AU" b="1"/>
              <a:t>Review of select Technical Reference notes </a:t>
            </a:r>
            <a:r>
              <a:rPr lang="en-AU"/>
              <a:t>– Ongoing</a:t>
            </a:r>
          </a:p>
          <a:p>
            <a:pPr marL="285750" indent="-285750">
              <a:buFont typeface="Arial" panose="020B0604020202020204" pitchFamily="34" charset="0"/>
              <a:buChar char="•"/>
            </a:pPr>
            <a:r>
              <a:rPr lang="en-AU" b="1"/>
              <a:t>IEC/IER guidance and GRG </a:t>
            </a:r>
            <a:r>
              <a:rPr lang="en-AU"/>
              <a:t>(2023!) - Ongoing</a:t>
            </a:r>
          </a:p>
          <a:p>
            <a:pPr marL="285750" indent="-285750">
              <a:buFont typeface="Arial" panose="020B0604020202020204" pitchFamily="34" charset="0"/>
              <a:buChar char="•"/>
            </a:pPr>
            <a:endParaRPr lang="en-AU"/>
          </a:p>
          <a:p>
            <a:endParaRPr lang="en-US"/>
          </a:p>
        </p:txBody>
      </p:sp>
      <p:pic>
        <p:nvPicPr>
          <p:cNvPr id="6" name="Picture 5">
            <a:extLst>
              <a:ext uri="{FF2B5EF4-FFF2-40B4-BE49-F238E27FC236}">
                <a16:creationId xmlns:a16="http://schemas.microsoft.com/office/drawing/2014/main" id="{65B298F5-867A-47DC-AE97-C784E59E8BC9}"/>
              </a:ext>
            </a:extLst>
          </p:cNvPr>
          <p:cNvPicPr>
            <a:picLocks noChangeAspect="1"/>
          </p:cNvPicPr>
          <p:nvPr/>
        </p:nvPicPr>
        <p:blipFill>
          <a:blip r:embed="rId2"/>
          <a:stretch>
            <a:fillRect/>
          </a:stretch>
        </p:blipFill>
        <p:spPr>
          <a:xfrm>
            <a:off x="9250485" y="2549531"/>
            <a:ext cx="2689102" cy="2689102"/>
          </a:xfrm>
          <a:prstGeom prst="rect">
            <a:avLst/>
          </a:prstGeom>
        </p:spPr>
      </p:pic>
    </p:spTree>
    <p:extLst>
      <p:ext uri="{BB962C8B-B14F-4D97-AF65-F5344CB8AC3E}">
        <p14:creationId xmlns:p14="http://schemas.microsoft.com/office/powerpoint/2010/main" val="17013478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9B67-E0EC-7E4B-A694-55C43B97C872}"/>
              </a:ext>
            </a:extLst>
          </p:cNvPr>
          <p:cNvSpPr>
            <a:spLocks noGrp="1"/>
          </p:cNvSpPr>
          <p:nvPr>
            <p:ph type="title"/>
          </p:nvPr>
        </p:nvSpPr>
        <p:spPr/>
        <p:txBody>
          <a:bodyPr/>
          <a:lstStyle/>
          <a:p>
            <a:r>
              <a:rPr lang="en-US"/>
              <a:t>MWG Support to TL</a:t>
            </a:r>
          </a:p>
        </p:txBody>
      </p:sp>
      <p:sp>
        <p:nvSpPr>
          <p:cNvPr id="3" name="Text Placeholder 2">
            <a:extLst>
              <a:ext uri="{FF2B5EF4-FFF2-40B4-BE49-F238E27FC236}">
                <a16:creationId xmlns:a16="http://schemas.microsoft.com/office/drawing/2014/main" id="{2E377C64-E651-564B-82C6-ABA8E3B927C8}"/>
              </a:ext>
            </a:extLst>
          </p:cNvPr>
          <p:cNvSpPr>
            <a:spLocks noGrp="1"/>
          </p:cNvSpPr>
          <p:nvPr>
            <p:ph type="body" sz="quarter" idx="11"/>
          </p:nvPr>
        </p:nvSpPr>
        <p:spPr/>
        <p:txBody>
          <a:bodyPr/>
          <a:lstStyle/>
          <a:p>
            <a:r>
              <a:rPr lang="en-US"/>
              <a:t>How can we help you?</a:t>
            </a:r>
          </a:p>
        </p:txBody>
      </p:sp>
      <p:sp>
        <p:nvSpPr>
          <p:cNvPr id="4" name="SmartArt Placeholder 3">
            <a:extLst>
              <a:ext uri="{FF2B5EF4-FFF2-40B4-BE49-F238E27FC236}">
                <a16:creationId xmlns:a16="http://schemas.microsoft.com/office/drawing/2014/main" id="{558DBC63-C6E8-9C4C-93AD-04DD362BA67C}"/>
              </a:ext>
            </a:extLst>
          </p:cNvPr>
          <p:cNvSpPr>
            <a:spLocks noGrp="1"/>
          </p:cNvSpPr>
          <p:nvPr>
            <p:ph type="dgm" sz="quarter" idx="12"/>
          </p:nvPr>
        </p:nvSpPr>
        <p:spPr>
          <a:xfrm>
            <a:off x="609600" y="1498503"/>
            <a:ext cx="1371600" cy="45719"/>
          </a:xfrm>
        </p:spPr>
      </p:sp>
      <p:sp>
        <p:nvSpPr>
          <p:cNvPr id="5" name="TextBox 4">
            <a:extLst>
              <a:ext uri="{FF2B5EF4-FFF2-40B4-BE49-F238E27FC236}">
                <a16:creationId xmlns:a16="http://schemas.microsoft.com/office/drawing/2014/main" id="{063AC7BA-5FE8-1745-87DD-3F05BF592CA0}"/>
              </a:ext>
            </a:extLst>
          </p:cNvPr>
          <p:cNvSpPr txBox="1"/>
          <p:nvPr/>
        </p:nvSpPr>
        <p:spPr>
          <a:xfrm>
            <a:off x="1161143" y="2351314"/>
            <a:ext cx="8302171" cy="646331"/>
          </a:xfrm>
          <a:prstGeom prst="rect">
            <a:avLst/>
          </a:prstGeom>
          <a:noFill/>
        </p:spPr>
        <p:txBody>
          <a:bodyPr wrap="square" rtlCol="0">
            <a:spAutoFit/>
          </a:bodyPr>
          <a:lstStyle/>
          <a:p>
            <a:pPr marL="285750" indent="-285750">
              <a:buFont typeface="Arial" panose="020B0604020202020204" pitchFamily="34" charset="0"/>
              <a:buChar char="•"/>
            </a:pPr>
            <a:r>
              <a:rPr lang="en-US"/>
              <a:t>Are there any medical challenges you facing that the MWG can assist with?</a:t>
            </a:r>
          </a:p>
          <a:p>
            <a:pPr marL="742950" lvl="1" indent="-285750">
              <a:buFont typeface="Arial" panose="020B0604020202020204" pitchFamily="34" charset="0"/>
              <a:buChar char="•"/>
            </a:pPr>
            <a:r>
              <a:rPr lang="en-US"/>
              <a:t>Send any requests/queries to </a:t>
            </a:r>
            <a:r>
              <a:rPr lang="en-US">
                <a:hlinkClick r:id="rId2"/>
              </a:rPr>
              <a:t>insarag@un.org</a:t>
            </a:r>
            <a:r>
              <a:rPr lang="en-US"/>
              <a:t> </a:t>
            </a:r>
          </a:p>
        </p:txBody>
      </p:sp>
      <p:sp>
        <p:nvSpPr>
          <p:cNvPr id="6" name="Title 1">
            <a:extLst>
              <a:ext uri="{FF2B5EF4-FFF2-40B4-BE49-F238E27FC236}">
                <a16:creationId xmlns:a16="http://schemas.microsoft.com/office/drawing/2014/main" id="{5B22DE3F-610C-9742-9163-A4BFAE399E87}"/>
              </a:ext>
            </a:extLst>
          </p:cNvPr>
          <p:cNvSpPr txBox="1">
            <a:spLocks/>
          </p:cNvSpPr>
          <p:nvPr/>
        </p:nvSpPr>
        <p:spPr>
          <a:xfrm>
            <a:off x="609600" y="3471963"/>
            <a:ext cx="10274910" cy="44319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b="1" kern="1200">
                <a:solidFill>
                  <a:schemeClr val="tx2"/>
                </a:solidFill>
                <a:latin typeface="Roboto"/>
                <a:ea typeface="+mj-ea"/>
                <a:cs typeface="+mj-cs"/>
              </a:defRPr>
            </a:lvl1pPr>
          </a:lstStyle>
          <a:p>
            <a:r>
              <a:rPr lang="en-US"/>
              <a:t>MWG Next Meeting</a:t>
            </a:r>
          </a:p>
        </p:txBody>
      </p:sp>
      <p:sp>
        <p:nvSpPr>
          <p:cNvPr id="8" name="Text Placeholder 2">
            <a:extLst>
              <a:ext uri="{FF2B5EF4-FFF2-40B4-BE49-F238E27FC236}">
                <a16:creationId xmlns:a16="http://schemas.microsoft.com/office/drawing/2014/main" id="{80189A5F-CF2C-6E48-B14F-97F9DD46BB80}"/>
              </a:ext>
            </a:extLst>
          </p:cNvPr>
          <p:cNvSpPr txBox="1">
            <a:spLocks/>
          </p:cNvSpPr>
          <p:nvPr/>
        </p:nvSpPr>
        <p:spPr>
          <a:xfrm>
            <a:off x="609600" y="4006303"/>
            <a:ext cx="6858000" cy="3810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Tentative: November 2022</a:t>
            </a:r>
          </a:p>
        </p:txBody>
      </p:sp>
    </p:spTree>
    <p:extLst>
      <p:ext uri="{BB962C8B-B14F-4D97-AF65-F5344CB8AC3E}">
        <p14:creationId xmlns:p14="http://schemas.microsoft.com/office/powerpoint/2010/main" val="2506012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1ED9-3D26-4128-B94B-6BEAABAA0B54}"/>
              </a:ext>
            </a:extLst>
          </p:cNvPr>
          <p:cNvSpPr>
            <a:spLocks noGrp="1"/>
          </p:cNvSpPr>
          <p:nvPr>
            <p:ph type="title"/>
          </p:nvPr>
        </p:nvSpPr>
        <p:spPr/>
        <p:txBody>
          <a:bodyPr/>
          <a:lstStyle/>
          <a:p>
            <a:r>
              <a:rPr lang="en-US"/>
              <a:t>Question to the INSARAG Community</a:t>
            </a:r>
          </a:p>
        </p:txBody>
      </p:sp>
      <p:sp>
        <p:nvSpPr>
          <p:cNvPr id="3" name="Text Placeholder 2">
            <a:extLst>
              <a:ext uri="{FF2B5EF4-FFF2-40B4-BE49-F238E27FC236}">
                <a16:creationId xmlns:a16="http://schemas.microsoft.com/office/drawing/2014/main" id="{048705E8-FFDC-4B69-BE07-162280929174}"/>
              </a:ext>
            </a:extLst>
          </p:cNvPr>
          <p:cNvSpPr>
            <a:spLocks noGrp="1"/>
          </p:cNvSpPr>
          <p:nvPr>
            <p:ph type="body" sz="quarter" idx="11"/>
          </p:nvPr>
        </p:nvSpPr>
        <p:spPr/>
        <p:txBody>
          <a:bodyPr/>
          <a:lstStyle/>
          <a:p>
            <a:r>
              <a:rPr lang="en-US"/>
              <a:t>How do we continue to recruit?</a:t>
            </a:r>
          </a:p>
        </p:txBody>
      </p:sp>
      <p:sp>
        <p:nvSpPr>
          <p:cNvPr id="4" name="SmartArt Placeholder 3">
            <a:extLst>
              <a:ext uri="{FF2B5EF4-FFF2-40B4-BE49-F238E27FC236}">
                <a16:creationId xmlns:a16="http://schemas.microsoft.com/office/drawing/2014/main" id="{3719EB2F-E570-46F6-B9B6-E3C0F518ED89}"/>
              </a:ext>
            </a:extLst>
          </p:cNvPr>
          <p:cNvSpPr>
            <a:spLocks noGrp="1"/>
          </p:cNvSpPr>
          <p:nvPr>
            <p:ph type="dgm" sz="quarter" idx="12"/>
          </p:nvPr>
        </p:nvSpPr>
        <p:spPr/>
      </p:sp>
      <p:pic>
        <p:nvPicPr>
          <p:cNvPr id="8" name="Picture 7">
            <a:extLst>
              <a:ext uri="{FF2B5EF4-FFF2-40B4-BE49-F238E27FC236}">
                <a16:creationId xmlns:a16="http://schemas.microsoft.com/office/drawing/2014/main" id="{012FA75C-DECD-4CAC-A7AE-A28B06AFF7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5863" y="1772816"/>
            <a:ext cx="6600274" cy="4935748"/>
          </a:xfrm>
          <a:prstGeom prst="rect">
            <a:avLst/>
          </a:prstGeom>
        </p:spPr>
      </p:pic>
    </p:spTree>
    <p:extLst>
      <p:ext uri="{BB962C8B-B14F-4D97-AF65-F5344CB8AC3E}">
        <p14:creationId xmlns:p14="http://schemas.microsoft.com/office/powerpoint/2010/main" val="549727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SESSION 1</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09600" y="1512329"/>
            <a:ext cx="1371600" cy="45719"/>
          </a:xfrm>
        </p:spPr>
      </p:sp>
      <p:sp>
        <p:nvSpPr>
          <p:cNvPr id="6" name="TextBox 1">
            <a:extLst>
              <a:ext uri="{FF2B5EF4-FFF2-40B4-BE49-F238E27FC236}">
                <a16:creationId xmlns:a16="http://schemas.microsoft.com/office/drawing/2014/main" id="{BCA73DDE-FA9A-4D7C-8B02-607264A25FC6}"/>
              </a:ext>
            </a:extLst>
          </p:cNvPr>
          <p:cNvSpPr txBox="1"/>
          <p:nvPr/>
        </p:nvSpPr>
        <p:spPr>
          <a:xfrm>
            <a:off x="1131174" y="5239499"/>
            <a:ext cx="1995603"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5A5A5A"/>
              </a:solidFill>
              <a:effectLst/>
              <a:uLnTx/>
              <a:uFillTx/>
              <a:latin typeface="Roboto"/>
              <a:ea typeface="Roboto"/>
              <a:cs typeface="+mn-cs"/>
            </a:endParaRPr>
          </a:p>
        </p:txBody>
      </p:sp>
      <p:sp>
        <p:nvSpPr>
          <p:cNvPr id="10" name="TextBox 1">
            <a:extLst>
              <a:ext uri="{FF2B5EF4-FFF2-40B4-BE49-F238E27FC236}">
                <a16:creationId xmlns:a16="http://schemas.microsoft.com/office/drawing/2014/main" id="{61047356-00B7-4F8F-BAF3-865761CECA89}"/>
              </a:ext>
            </a:extLst>
          </p:cNvPr>
          <p:cNvSpPr txBox="1"/>
          <p:nvPr/>
        </p:nvSpPr>
        <p:spPr>
          <a:xfrm>
            <a:off x="3740770" y="4548350"/>
            <a:ext cx="2093711" cy="163121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a:ln>
                  <a:noFill/>
                </a:ln>
                <a:solidFill>
                  <a:srgbClr val="5A5A5A"/>
                </a:solidFill>
                <a:effectLst/>
                <a:uLnTx/>
                <a:uFillTx/>
                <a:latin typeface="Roboto"/>
                <a:ea typeface="Roboto"/>
                <a:cs typeface="+mn-lt"/>
              </a:rPr>
              <a:t>Ramesh Rajasingham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600" b="1" i="0" u="none" strike="noStrike" kern="1200" cap="none" spc="0" normalizeH="0" baseline="0" noProof="0">
              <a:ln>
                <a:noFill/>
              </a:ln>
              <a:solidFill>
                <a:srgbClr val="5A5A5A"/>
              </a:solidFill>
              <a:effectLst/>
              <a:uLnTx/>
              <a:uFillTx/>
              <a:latin typeface="Roboto"/>
              <a:ea typeface="Roboto"/>
              <a:cs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i="0" u="none" strike="noStrike" kern="1200" cap="none" spc="0" normalizeH="0" baseline="0" noProof="0">
                <a:ln>
                  <a:noFill/>
                </a:ln>
                <a:solidFill>
                  <a:srgbClr val="5A5A5A"/>
                </a:solidFill>
                <a:effectLst/>
                <a:uLnTx/>
                <a:uFillTx/>
                <a:latin typeface="Roboto"/>
                <a:ea typeface="Roboto"/>
                <a:cs typeface="+mn-lt"/>
              </a:rPr>
              <a:t> Director, Coordination Division, OCHA</a:t>
            </a:r>
          </a:p>
        </p:txBody>
      </p:sp>
      <p:sp>
        <p:nvSpPr>
          <p:cNvPr id="11" name="TextBox 1">
            <a:extLst>
              <a:ext uri="{FF2B5EF4-FFF2-40B4-BE49-F238E27FC236}">
                <a16:creationId xmlns:a16="http://schemas.microsoft.com/office/drawing/2014/main" id="{A07EF114-2B85-490A-AE8A-F5274D1D3F28}"/>
              </a:ext>
            </a:extLst>
          </p:cNvPr>
          <p:cNvSpPr txBox="1"/>
          <p:nvPr/>
        </p:nvSpPr>
        <p:spPr>
          <a:xfrm>
            <a:off x="8528001" y="5110286"/>
            <a:ext cx="3313984"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5A5A5A"/>
              </a:solidFill>
              <a:effectLst/>
              <a:uLnTx/>
              <a:uFillTx/>
              <a:latin typeface="Roboto"/>
              <a:ea typeface="Roboto"/>
              <a:cs typeface="+mn-cs"/>
            </a:endParaRPr>
          </a:p>
        </p:txBody>
      </p:sp>
      <p:sp>
        <p:nvSpPr>
          <p:cNvPr id="14" name="TextBox 1">
            <a:extLst>
              <a:ext uri="{FF2B5EF4-FFF2-40B4-BE49-F238E27FC236}">
                <a16:creationId xmlns:a16="http://schemas.microsoft.com/office/drawing/2014/main" id="{6A5AB786-FCBC-4E2C-83F4-7C52F1AFA969}"/>
              </a:ext>
            </a:extLst>
          </p:cNvPr>
          <p:cNvSpPr txBox="1"/>
          <p:nvPr/>
        </p:nvSpPr>
        <p:spPr>
          <a:xfrm>
            <a:off x="255932" y="4548350"/>
            <a:ext cx="2789382" cy="189795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5A5A5A"/>
                </a:solidFill>
                <a:effectLst/>
                <a:uLnTx/>
                <a:uFillTx/>
                <a:latin typeface="Roboto"/>
                <a:ea typeface="Roboto"/>
                <a:cs typeface="+mn-cs"/>
              </a:rPr>
              <a:t>Ambassador Manuel Bessler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A5A5A"/>
              </a:solidFill>
              <a:effectLst/>
              <a:uLnTx/>
              <a:uFillTx/>
              <a:latin typeface="Roboto"/>
              <a:ea typeface="Robot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A5A5A"/>
                </a:solidFill>
                <a:effectLst/>
                <a:uLnTx/>
                <a:uFillTx/>
                <a:latin typeface="Roboto"/>
                <a:ea typeface="Roboto"/>
                <a:cs typeface="+mn-cs"/>
              </a:rPr>
              <a:t>INSARAG Global Chair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600" b="1" i="0" u="none" strike="noStrike" kern="1200" cap="none" spc="0" normalizeH="0" baseline="0" noProof="0">
              <a:ln>
                <a:noFill/>
              </a:ln>
              <a:solidFill>
                <a:srgbClr val="5A5A5A"/>
              </a:solidFill>
              <a:effectLst/>
              <a:uLnTx/>
              <a:uFillTx/>
              <a:latin typeface="Robot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5A5A5A"/>
              </a:solidFill>
              <a:effectLst/>
              <a:uLnTx/>
              <a:uFillTx/>
              <a:latin typeface="Roboto"/>
              <a:ea typeface="Roboto"/>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5A5A5A"/>
              </a:solidFill>
              <a:effectLst/>
              <a:uLnTx/>
              <a:uFillTx/>
              <a:latin typeface="Roboto"/>
              <a:ea typeface="Roboto"/>
              <a:cs typeface="Arial"/>
            </a:endParaRPr>
          </a:p>
        </p:txBody>
      </p:sp>
      <p:sp>
        <p:nvSpPr>
          <p:cNvPr id="15" name="Text Placeholder 3">
            <a:extLst>
              <a:ext uri="{FF2B5EF4-FFF2-40B4-BE49-F238E27FC236}">
                <a16:creationId xmlns:a16="http://schemas.microsoft.com/office/drawing/2014/main" id="{7682016F-A29B-4098-A323-EF6AD5D509AA}"/>
              </a:ext>
            </a:extLst>
          </p:cNvPr>
          <p:cNvSpPr>
            <a:spLocks noGrp="1"/>
          </p:cNvSpPr>
          <p:nvPr>
            <p:ph type="body" sz="quarter" idx="11"/>
          </p:nvPr>
        </p:nvSpPr>
        <p:spPr>
          <a:xfrm>
            <a:off x="609262" y="1052715"/>
            <a:ext cx="11582738" cy="381000"/>
          </a:xfrm>
        </p:spPr>
        <p:txBody>
          <a:bodyPr vert="horz" lIns="0" tIns="0" rIns="0" bIns="0" rtlCol="0" anchor="t">
            <a:noAutofit/>
          </a:bodyPr>
          <a:lstStyle/>
          <a:p>
            <a:r>
              <a:rPr lang="en-US"/>
              <a:t>Opening Statements</a:t>
            </a:r>
          </a:p>
          <a:p>
            <a:endParaRPr lang="es-GB">
              <a:ea typeface="Roboto"/>
            </a:endParaRPr>
          </a:p>
        </p:txBody>
      </p:sp>
      <p:sp>
        <p:nvSpPr>
          <p:cNvPr id="13" name="TextBox 12">
            <a:extLst>
              <a:ext uri="{FF2B5EF4-FFF2-40B4-BE49-F238E27FC236}">
                <a16:creationId xmlns:a16="http://schemas.microsoft.com/office/drawing/2014/main" id="{6B8B49FE-1BBE-4462-879B-07FB17C665E0}"/>
              </a:ext>
            </a:extLst>
          </p:cNvPr>
          <p:cNvSpPr txBox="1"/>
          <p:nvPr/>
        </p:nvSpPr>
        <p:spPr>
          <a:xfrm>
            <a:off x="9613241" y="4590737"/>
            <a:ext cx="2170483" cy="160043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err="1">
                <a:ln>
                  <a:noFill/>
                </a:ln>
                <a:solidFill>
                  <a:srgbClr val="5A5A5A"/>
                </a:solidFill>
                <a:effectLst/>
                <a:uLnTx/>
                <a:uFillTx/>
                <a:latin typeface="Roboto"/>
                <a:ea typeface="Roboto"/>
                <a:cs typeface="+mn-cs"/>
              </a:rPr>
              <a:t>Haruk</a:t>
            </a:r>
            <a:r>
              <a:rPr lang="en-US" b="1">
                <a:solidFill>
                  <a:srgbClr val="5A5A5A"/>
                </a:solidFill>
                <a:latin typeface="Roboto"/>
                <a:ea typeface="Roboto"/>
              </a:rPr>
              <a:t>a Ezaki</a:t>
            </a:r>
            <a:endParaRPr kumimoji="0" lang="en-US" b="1" i="0" u="none" strike="noStrike" kern="1200" cap="none" spc="0" normalizeH="0" baseline="0" noProof="0">
              <a:ln>
                <a:noFill/>
              </a:ln>
              <a:solidFill>
                <a:srgbClr val="5A5A5A"/>
              </a:solidFill>
              <a:effectLst/>
              <a:uLnTx/>
              <a:uFillTx/>
              <a:latin typeface="Roboto"/>
              <a:ea typeface="Robot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5A5A5A"/>
              </a:solidFill>
              <a:effectLst/>
              <a:uLnTx/>
              <a:uFillTx/>
              <a:latin typeface="Roboto"/>
              <a:ea typeface="Robot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A5A5A"/>
                </a:solidFill>
                <a:effectLst/>
                <a:uLnTx/>
                <a:uFillTx/>
                <a:latin typeface="Roboto"/>
                <a:ea typeface="Roboto"/>
                <a:cs typeface="+mn-cs"/>
              </a:rPr>
              <a:t>Regional Focal Point for Asia and the Pacific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5A5A5A"/>
                </a:solidFill>
                <a:latin typeface="Roboto"/>
                <a:ea typeface="Roboto"/>
              </a:rPr>
              <a:t>Master of Ceremony</a:t>
            </a:r>
            <a:endParaRPr kumimoji="0" lang="en-US" sz="1600" b="1" i="0" u="none" strike="noStrike" kern="1200" cap="none" spc="0" normalizeH="0" baseline="0" noProof="0">
              <a:ln>
                <a:noFill/>
              </a:ln>
              <a:solidFill>
                <a:srgbClr val="5A5A5A"/>
              </a:solidFill>
              <a:effectLst/>
              <a:uLnTx/>
              <a:uFillTx/>
              <a:latin typeface="Roboto"/>
              <a:ea typeface="Roboto"/>
              <a:cs typeface="+mn-cs"/>
            </a:endParaRPr>
          </a:p>
        </p:txBody>
      </p:sp>
      <p:pic>
        <p:nvPicPr>
          <p:cNvPr id="4" name="Picture 3">
            <a:extLst>
              <a:ext uri="{FF2B5EF4-FFF2-40B4-BE49-F238E27FC236}">
                <a16:creationId xmlns:a16="http://schemas.microsoft.com/office/drawing/2014/main" id="{85BBDE7D-E440-4B8E-A25E-6651238A1C2F}"/>
              </a:ext>
            </a:extLst>
          </p:cNvPr>
          <p:cNvPicPr>
            <a:picLocks noChangeAspect="1"/>
          </p:cNvPicPr>
          <p:nvPr/>
        </p:nvPicPr>
        <p:blipFill rotWithShape="1">
          <a:blip r:embed="rId3"/>
          <a:srcRect l="11193"/>
          <a:stretch/>
        </p:blipFill>
        <p:spPr>
          <a:xfrm>
            <a:off x="6785870" y="1779146"/>
            <a:ext cx="2170484" cy="2444060"/>
          </a:xfrm>
          <a:prstGeom prst="rect">
            <a:avLst/>
          </a:prstGeom>
          <a:ln>
            <a:noFill/>
          </a:ln>
          <a:effectLst>
            <a:outerShdw blurRad="292100" dist="139700" dir="2700000" algn="tl" rotWithShape="0">
              <a:srgbClr val="333333">
                <a:alpha val="65000"/>
              </a:srgbClr>
            </a:outerShdw>
          </a:effectLst>
        </p:spPr>
      </p:pic>
      <p:pic>
        <p:nvPicPr>
          <p:cNvPr id="8" name="Picture 8">
            <a:extLst>
              <a:ext uri="{FF2B5EF4-FFF2-40B4-BE49-F238E27FC236}">
                <a16:creationId xmlns:a16="http://schemas.microsoft.com/office/drawing/2014/main" id="{C08FC53B-464A-161E-EF58-4A6A6CCDAD5D}"/>
              </a:ext>
            </a:extLst>
          </p:cNvPr>
          <p:cNvPicPr>
            <a:picLocks noChangeAspect="1"/>
          </p:cNvPicPr>
          <p:nvPr/>
        </p:nvPicPr>
        <p:blipFill rotWithShape="1">
          <a:blip r:embed="rId4"/>
          <a:srcRect l="4169" t="2317" r="9395" b="5274"/>
          <a:stretch/>
        </p:blipFill>
        <p:spPr>
          <a:xfrm>
            <a:off x="618899" y="1827587"/>
            <a:ext cx="2170483" cy="245122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A2EAE9B-34C6-47F7-8969-E1C0B97EEDC0}"/>
              </a:ext>
            </a:extLst>
          </p:cNvPr>
          <p:cNvPicPr>
            <a:picLocks noChangeAspect="1"/>
          </p:cNvPicPr>
          <p:nvPr/>
        </p:nvPicPr>
        <p:blipFill rotWithShape="1">
          <a:blip r:embed="rId5"/>
          <a:srcRect l="6060" r="5156"/>
          <a:stretch/>
        </p:blipFill>
        <p:spPr>
          <a:xfrm>
            <a:off x="3702384" y="1827587"/>
            <a:ext cx="2170484" cy="2444674"/>
          </a:xfrm>
          <a:prstGeom prst="rect">
            <a:avLst/>
          </a:prstGeom>
          <a:ln>
            <a:noFill/>
          </a:ln>
          <a:effectLst>
            <a:outerShdw blurRad="292100" dist="139700" dir="2700000" algn="tl" rotWithShape="0">
              <a:srgbClr val="333333">
                <a:alpha val="65000"/>
              </a:srgbClr>
            </a:outerShdw>
          </a:effectLst>
        </p:spPr>
      </p:pic>
      <p:pic>
        <p:nvPicPr>
          <p:cNvPr id="17" name="Picture 16" descr="A person smiling for the camera&#10;&#10;Description automatically generated with medium confidence">
            <a:extLst>
              <a:ext uri="{FF2B5EF4-FFF2-40B4-BE49-F238E27FC236}">
                <a16:creationId xmlns:a16="http://schemas.microsoft.com/office/drawing/2014/main" id="{14C4FC09-1211-4701-806C-972007602F6C}"/>
              </a:ext>
            </a:extLst>
          </p:cNvPr>
          <p:cNvPicPr>
            <a:picLocks noChangeAspect="1"/>
          </p:cNvPicPr>
          <p:nvPr/>
        </p:nvPicPr>
        <p:blipFill rotWithShape="1">
          <a:blip r:embed="rId6">
            <a:extLst>
              <a:ext uri="{28A0092B-C50C-407E-A947-70E740481C1C}">
                <a14:useLocalDpi xmlns:a14="http://schemas.microsoft.com/office/drawing/2010/main" val="0"/>
              </a:ext>
            </a:extLst>
          </a:blip>
          <a:srcRect l="22767" r="10721"/>
          <a:stretch/>
        </p:blipFill>
        <p:spPr>
          <a:xfrm>
            <a:off x="9613242" y="1777554"/>
            <a:ext cx="2170483" cy="2447243"/>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85AD59AF-509F-4821-9373-28BDB5120726}"/>
              </a:ext>
            </a:extLst>
          </p:cNvPr>
          <p:cNvSpPr txBox="1"/>
          <p:nvPr/>
        </p:nvSpPr>
        <p:spPr>
          <a:xfrm>
            <a:off x="6925639" y="4590737"/>
            <a:ext cx="1890945" cy="110799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5A5A5A"/>
                </a:solidFill>
                <a:effectLst/>
                <a:uLnTx/>
                <a:uFillTx/>
                <a:latin typeface="Roboto"/>
                <a:ea typeface="Roboto"/>
                <a:cs typeface="+mn-cs"/>
              </a:rPr>
              <a:t>Winston Chang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5A5A5A"/>
              </a:solidFill>
              <a:effectLst/>
              <a:uLnTx/>
              <a:uFillTx/>
              <a:latin typeface="Roboto"/>
              <a:ea typeface="Roboto"/>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A5A5A"/>
                </a:solidFill>
                <a:effectLst/>
                <a:uLnTx/>
                <a:uFillTx/>
                <a:latin typeface="Roboto"/>
                <a:ea typeface="Roboto"/>
                <a:cs typeface="+mn-cs"/>
              </a:rPr>
              <a:t>INSARAG </a:t>
            </a:r>
            <a:r>
              <a:rPr lang="en-US" sz="1600">
                <a:solidFill>
                  <a:srgbClr val="5A5A5A"/>
                </a:solidFill>
                <a:latin typeface="Roboto"/>
                <a:ea typeface="Roboto"/>
              </a:rPr>
              <a:t>Unit Head, Global Lead </a:t>
            </a:r>
            <a:endParaRPr kumimoji="0" lang="en-US" sz="1600" b="0" i="0" u="none" strike="noStrike" kern="1200" cap="none" spc="0" normalizeH="0" baseline="0" noProof="0">
              <a:ln>
                <a:noFill/>
              </a:ln>
              <a:solidFill>
                <a:srgbClr val="5A5A5A"/>
              </a:solidFill>
              <a:effectLst/>
              <a:uLnTx/>
              <a:uFillTx/>
              <a:latin typeface="Roboto"/>
              <a:ea typeface="Roboto"/>
              <a:cs typeface="+mn-cs"/>
            </a:endParaRPr>
          </a:p>
        </p:txBody>
      </p:sp>
    </p:spTree>
    <p:extLst>
      <p:ext uri="{BB962C8B-B14F-4D97-AF65-F5344CB8AC3E}">
        <p14:creationId xmlns:p14="http://schemas.microsoft.com/office/powerpoint/2010/main" val="37136630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26F5C-577B-4B4A-8D08-2637DBB05488}"/>
              </a:ext>
            </a:extLst>
          </p:cNvPr>
          <p:cNvSpPr>
            <a:spLocks noGrp="1"/>
          </p:cNvSpPr>
          <p:nvPr>
            <p:ph type="title"/>
          </p:nvPr>
        </p:nvSpPr>
        <p:spPr/>
        <p:txBody>
          <a:bodyPr/>
          <a:lstStyle/>
          <a:p>
            <a:r>
              <a:rPr lang="en-US"/>
              <a:t>Medical Working Group (MWG)</a:t>
            </a:r>
          </a:p>
        </p:txBody>
      </p:sp>
      <p:sp>
        <p:nvSpPr>
          <p:cNvPr id="3" name="Text Placeholder 2">
            <a:extLst>
              <a:ext uri="{FF2B5EF4-FFF2-40B4-BE49-F238E27FC236}">
                <a16:creationId xmlns:a16="http://schemas.microsoft.com/office/drawing/2014/main" id="{B87B3297-3E48-8B47-9A72-E06EA58A3F6E}"/>
              </a:ext>
            </a:extLst>
          </p:cNvPr>
          <p:cNvSpPr>
            <a:spLocks noGrp="1"/>
          </p:cNvSpPr>
          <p:nvPr>
            <p:ph type="body" sz="quarter" idx="11"/>
          </p:nvPr>
        </p:nvSpPr>
        <p:spPr/>
        <p:txBody>
          <a:bodyPr/>
          <a:lstStyle/>
          <a:p>
            <a:r>
              <a:rPr lang="en-US"/>
              <a:t>USAR Team Leaders Update – 2022</a:t>
            </a:r>
          </a:p>
        </p:txBody>
      </p:sp>
      <p:sp>
        <p:nvSpPr>
          <p:cNvPr id="4" name="SmartArt Placeholder 3">
            <a:extLst>
              <a:ext uri="{FF2B5EF4-FFF2-40B4-BE49-F238E27FC236}">
                <a16:creationId xmlns:a16="http://schemas.microsoft.com/office/drawing/2014/main" id="{23AE90BF-A77B-7742-A857-01A7D23F0BD3}"/>
              </a:ext>
            </a:extLst>
          </p:cNvPr>
          <p:cNvSpPr>
            <a:spLocks noGrp="1"/>
          </p:cNvSpPr>
          <p:nvPr>
            <p:ph type="dgm" sz="quarter" idx="12"/>
          </p:nvPr>
        </p:nvSpPr>
        <p:spPr/>
      </p:sp>
      <p:sp>
        <p:nvSpPr>
          <p:cNvPr id="5" name="TextBox 4">
            <a:extLst>
              <a:ext uri="{FF2B5EF4-FFF2-40B4-BE49-F238E27FC236}">
                <a16:creationId xmlns:a16="http://schemas.microsoft.com/office/drawing/2014/main" id="{34427662-99D7-F14B-AE9C-84E10357058A}"/>
              </a:ext>
            </a:extLst>
          </p:cNvPr>
          <p:cNvSpPr txBox="1"/>
          <p:nvPr/>
        </p:nvSpPr>
        <p:spPr>
          <a:xfrm>
            <a:off x="1295400" y="2028092"/>
            <a:ext cx="9519138" cy="3416320"/>
          </a:xfrm>
          <a:prstGeom prst="rect">
            <a:avLst/>
          </a:prstGeom>
          <a:noFill/>
        </p:spPr>
        <p:txBody>
          <a:bodyPr wrap="square" rtlCol="0">
            <a:spAutoFit/>
          </a:bodyPr>
          <a:lstStyle/>
          <a:p>
            <a:r>
              <a:rPr lang="en-US" b="1"/>
              <a:t>Membership:</a:t>
            </a:r>
          </a:p>
          <a:p>
            <a:r>
              <a:rPr lang="en-US"/>
              <a:t>Australia – Hector Fuentes</a:t>
            </a:r>
          </a:p>
          <a:p>
            <a:r>
              <a:rPr lang="en-US"/>
              <a:t>Chile – Vincenzo </a:t>
            </a:r>
            <a:r>
              <a:rPr lang="en-US" err="1"/>
              <a:t>Borgna</a:t>
            </a:r>
            <a:endParaRPr lang="en-US"/>
          </a:p>
          <a:p>
            <a:r>
              <a:rPr lang="en-US"/>
              <a:t>China – Peng </a:t>
            </a:r>
            <a:r>
              <a:rPr lang="en-US" err="1"/>
              <a:t>Bibo</a:t>
            </a:r>
            <a:endParaRPr lang="en-US"/>
          </a:p>
          <a:p>
            <a:r>
              <a:rPr lang="en-US"/>
              <a:t>France – Magali </a:t>
            </a:r>
            <a:r>
              <a:rPr lang="en-US" err="1"/>
              <a:t>Jeanteur</a:t>
            </a:r>
            <a:endParaRPr lang="en-US"/>
          </a:p>
          <a:p>
            <a:r>
              <a:rPr lang="en-US"/>
              <a:t>Japan – Yasushi Nakajima</a:t>
            </a:r>
          </a:p>
          <a:p>
            <a:r>
              <a:rPr lang="en-US"/>
              <a:t>Netherlands – Thomas Eckhardt</a:t>
            </a:r>
          </a:p>
          <a:p>
            <a:r>
              <a:rPr lang="en-US"/>
              <a:t>UK ISAR – Malcolm Russell</a:t>
            </a:r>
          </a:p>
          <a:p>
            <a:r>
              <a:rPr lang="en-US"/>
              <a:t>UK SARAID – Will </a:t>
            </a:r>
            <a:r>
              <a:rPr lang="en-US" err="1"/>
              <a:t>Selley</a:t>
            </a:r>
            <a:endParaRPr lang="en-US"/>
          </a:p>
          <a:p>
            <a:r>
              <a:rPr lang="en-US"/>
              <a:t>USA – Anthony Macintyre (Chair)</a:t>
            </a:r>
          </a:p>
          <a:p>
            <a:r>
              <a:rPr lang="en-US"/>
              <a:t>WHO – Rudi </a:t>
            </a:r>
            <a:r>
              <a:rPr lang="en-US" err="1"/>
              <a:t>Connix</a:t>
            </a:r>
            <a:endParaRPr lang="en-US"/>
          </a:p>
          <a:p>
            <a:r>
              <a:rPr lang="en-US"/>
              <a:t>Technical Expert – Trevor Glass</a:t>
            </a:r>
          </a:p>
        </p:txBody>
      </p:sp>
    </p:spTree>
    <p:extLst>
      <p:ext uri="{BB962C8B-B14F-4D97-AF65-F5344CB8AC3E}">
        <p14:creationId xmlns:p14="http://schemas.microsoft.com/office/powerpoint/2010/main" val="27170038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05EE9-53AF-2F4C-B916-74ABB5BF4E64}"/>
              </a:ext>
            </a:extLst>
          </p:cNvPr>
          <p:cNvSpPr>
            <a:spLocks noGrp="1"/>
          </p:cNvSpPr>
          <p:nvPr>
            <p:ph type="title"/>
          </p:nvPr>
        </p:nvSpPr>
        <p:spPr/>
        <p:txBody>
          <a:bodyPr/>
          <a:lstStyle/>
          <a:p>
            <a:r>
              <a:rPr lang="en-US"/>
              <a:t>INSARAG and WHO EMT</a:t>
            </a:r>
          </a:p>
        </p:txBody>
      </p:sp>
      <p:sp>
        <p:nvSpPr>
          <p:cNvPr id="3" name="Text Placeholder 2">
            <a:extLst>
              <a:ext uri="{FF2B5EF4-FFF2-40B4-BE49-F238E27FC236}">
                <a16:creationId xmlns:a16="http://schemas.microsoft.com/office/drawing/2014/main" id="{4A7F3CE7-0C56-224A-A735-CFD612694514}"/>
              </a:ext>
            </a:extLst>
          </p:cNvPr>
          <p:cNvSpPr>
            <a:spLocks noGrp="1"/>
          </p:cNvSpPr>
          <p:nvPr>
            <p:ph type="body" sz="quarter" idx="11"/>
          </p:nvPr>
        </p:nvSpPr>
        <p:spPr/>
        <p:txBody>
          <a:bodyPr/>
          <a:lstStyle/>
          <a:p>
            <a:r>
              <a:rPr lang="en-US"/>
              <a:t>Joint Statement</a:t>
            </a:r>
          </a:p>
        </p:txBody>
      </p:sp>
      <p:sp>
        <p:nvSpPr>
          <p:cNvPr id="4" name="SmartArt Placeholder 3">
            <a:extLst>
              <a:ext uri="{FF2B5EF4-FFF2-40B4-BE49-F238E27FC236}">
                <a16:creationId xmlns:a16="http://schemas.microsoft.com/office/drawing/2014/main" id="{CF5AF789-F267-A642-B088-55D9D5496834}"/>
              </a:ext>
            </a:extLst>
          </p:cNvPr>
          <p:cNvSpPr>
            <a:spLocks noGrp="1"/>
          </p:cNvSpPr>
          <p:nvPr>
            <p:ph type="dgm" sz="quarter" idx="12"/>
          </p:nvPr>
        </p:nvSpPr>
        <p:spPr/>
      </p:sp>
      <p:sp>
        <p:nvSpPr>
          <p:cNvPr id="5" name="TextBox 4">
            <a:extLst>
              <a:ext uri="{FF2B5EF4-FFF2-40B4-BE49-F238E27FC236}">
                <a16:creationId xmlns:a16="http://schemas.microsoft.com/office/drawing/2014/main" id="{193C7C05-DD35-C249-BC4A-751E07A6D163}"/>
              </a:ext>
            </a:extLst>
          </p:cNvPr>
          <p:cNvSpPr txBox="1"/>
          <p:nvPr/>
        </p:nvSpPr>
        <p:spPr>
          <a:xfrm>
            <a:off x="1204363" y="1997839"/>
            <a:ext cx="9085384" cy="3139321"/>
          </a:xfrm>
          <a:prstGeom prst="rect">
            <a:avLst/>
          </a:prstGeom>
          <a:noFill/>
        </p:spPr>
        <p:txBody>
          <a:bodyPr wrap="square" rtlCol="0">
            <a:spAutoFit/>
          </a:bodyPr>
          <a:lstStyle/>
          <a:p>
            <a:r>
              <a:rPr lang="en-AU" b="1"/>
              <a:t>Key Points:</a:t>
            </a:r>
          </a:p>
          <a:p>
            <a:pPr marL="285750" indent="-285750">
              <a:buFont typeface="Arial" panose="020B0604020202020204" pitchFamily="34" charset="0"/>
              <a:buChar char="•"/>
            </a:pPr>
            <a:r>
              <a:rPr lang="en-AU"/>
              <a:t>At the time of mobilization, teams should </a:t>
            </a:r>
            <a:r>
              <a:rPr lang="en-AU" b="1" u="sng"/>
              <a:t>research</a:t>
            </a:r>
            <a:r>
              <a:rPr lang="en-AU"/>
              <a:t> and ensure </a:t>
            </a:r>
            <a:r>
              <a:rPr lang="en-AU" b="1" u="sng"/>
              <a:t>adherence</a:t>
            </a:r>
            <a:r>
              <a:rPr lang="en-AU"/>
              <a:t> to the </a:t>
            </a:r>
            <a:r>
              <a:rPr lang="en-AU" b="1" u="sng"/>
              <a:t>entry requirements of disaster impacted countries</a:t>
            </a:r>
            <a:r>
              <a:rPr lang="en-AU"/>
              <a:t> they are deploying to assist.</a:t>
            </a:r>
          </a:p>
          <a:p>
            <a:pPr marL="285750" indent="-285750">
              <a:buFont typeface="Arial" panose="020B0604020202020204" pitchFamily="34" charset="0"/>
              <a:buChar char="•"/>
            </a:pPr>
            <a:r>
              <a:rPr lang="en-AU"/>
              <a:t>All field response personnel considered for potential international response are encouraged to obtain </a:t>
            </a:r>
            <a:r>
              <a:rPr lang="en-AU" b="1" u="sng"/>
              <a:t>COVID-19 vaccination</a:t>
            </a:r>
            <a:r>
              <a:rPr lang="en-AU"/>
              <a:t> as soon as it becomes available to them through the prioritization schemes in their host country and/or sponsoring organization. As per standard procedures, all </a:t>
            </a:r>
            <a:r>
              <a:rPr lang="en-AU" b="1" u="sng"/>
              <a:t>vaccination records</a:t>
            </a:r>
            <a:r>
              <a:rPr lang="en-AU"/>
              <a:t> should be available for presentation when requested.</a:t>
            </a:r>
          </a:p>
          <a:p>
            <a:pPr marL="285750" indent="-285750">
              <a:buFont typeface="Arial" panose="020B0604020202020204" pitchFamily="34" charset="0"/>
              <a:buChar char="•"/>
            </a:pPr>
            <a:r>
              <a:rPr lang="en-AU"/>
              <a:t>Teams must ensure that </a:t>
            </a:r>
            <a:r>
              <a:rPr lang="en-AU" b="1" u="sng"/>
              <a:t>protocols to manage possible exposure</a:t>
            </a:r>
            <a:r>
              <a:rPr lang="en-AU"/>
              <a:t> are in place and all team members have trained on these prior to deployment.</a:t>
            </a:r>
          </a:p>
          <a:p>
            <a:endParaRPr lang="en-US"/>
          </a:p>
        </p:txBody>
      </p:sp>
      <p:pic>
        <p:nvPicPr>
          <p:cNvPr id="6" name="Picture 5">
            <a:extLst>
              <a:ext uri="{FF2B5EF4-FFF2-40B4-BE49-F238E27FC236}">
                <a16:creationId xmlns:a16="http://schemas.microsoft.com/office/drawing/2014/main" id="{406EFFBA-BFDD-6247-9696-AE154799091C}"/>
              </a:ext>
            </a:extLst>
          </p:cNvPr>
          <p:cNvPicPr>
            <a:picLocks noChangeAspect="1"/>
          </p:cNvPicPr>
          <p:nvPr/>
        </p:nvPicPr>
        <p:blipFill>
          <a:blip r:embed="rId2"/>
          <a:stretch>
            <a:fillRect/>
          </a:stretch>
        </p:blipFill>
        <p:spPr>
          <a:xfrm>
            <a:off x="2919046" y="5024209"/>
            <a:ext cx="5873260" cy="1833791"/>
          </a:xfrm>
          <a:prstGeom prst="rect">
            <a:avLst/>
          </a:prstGeom>
        </p:spPr>
      </p:pic>
    </p:spTree>
    <p:extLst>
      <p:ext uri="{BB962C8B-B14F-4D97-AF65-F5344CB8AC3E}">
        <p14:creationId xmlns:p14="http://schemas.microsoft.com/office/powerpoint/2010/main" val="32569649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08E2C-83DE-F647-8484-F245E341A245}"/>
              </a:ext>
            </a:extLst>
          </p:cNvPr>
          <p:cNvSpPr>
            <a:spLocks noGrp="1"/>
          </p:cNvSpPr>
          <p:nvPr>
            <p:ph type="title"/>
          </p:nvPr>
        </p:nvSpPr>
        <p:spPr/>
        <p:txBody>
          <a:bodyPr/>
          <a:lstStyle/>
          <a:p>
            <a:r>
              <a:rPr lang="en-US"/>
              <a:t>Permission to Practice</a:t>
            </a:r>
          </a:p>
        </p:txBody>
      </p:sp>
      <p:sp>
        <p:nvSpPr>
          <p:cNvPr id="3" name="Text Placeholder 2">
            <a:extLst>
              <a:ext uri="{FF2B5EF4-FFF2-40B4-BE49-F238E27FC236}">
                <a16:creationId xmlns:a16="http://schemas.microsoft.com/office/drawing/2014/main" id="{4E589042-435D-B446-A0EA-496EA8CFD361}"/>
              </a:ext>
            </a:extLst>
          </p:cNvPr>
          <p:cNvSpPr>
            <a:spLocks noGrp="1"/>
          </p:cNvSpPr>
          <p:nvPr>
            <p:ph type="body" sz="quarter" idx="11"/>
          </p:nvPr>
        </p:nvSpPr>
        <p:spPr/>
        <p:txBody>
          <a:bodyPr/>
          <a:lstStyle/>
          <a:p>
            <a:r>
              <a:rPr lang="en-US"/>
              <a:t>Request for authority to practice USAR Medicine</a:t>
            </a:r>
            <a:r>
              <a:rPr lang="en-AU"/>
              <a:t> </a:t>
            </a:r>
            <a:endParaRPr lang="en-US"/>
          </a:p>
        </p:txBody>
      </p:sp>
      <p:sp>
        <p:nvSpPr>
          <p:cNvPr id="4" name="SmartArt Placeholder 3">
            <a:extLst>
              <a:ext uri="{FF2B5EF4-FFF2-40B4-BE49-F238E27FC236}">
                <a16:creationId xmlns:a16="http://schemas.microsoft.com/office/drawing/2014/main" id="{CB8E62F1-2B7A-8D43-B859-50D2DB5CF739}"/>
              </a:ext>
            </a:extLst>
          </p:cNvPr>
          <p:cNvSpPr>
            <a:spLocks noGrp="1"/>
          </p:cNvSpPr>
          <p:nvPr>
            <p:ph type="dgm" sz="quarter" idx="12"/>
          </p:nvPr>
        </p:nvSpPr>
        <p:spPr/>
      </p:sp>
      <p:sp>
        <p:nvSpPr>
          <p:cNvPr id="5" name="TextBox 4">
            <a:extLst>
              <a:ext uri="{FF2B5EF4-FFF2-40B4-BE49-F238E27FC236}">
                <a16:creationId xmlns:a16="http://schemas.microsoft.com/office/drawing/2014/main" id="{B8696D02-8EAD-0644-BF62-30F60C43E844}"/>
              </a:ext>
            </a:extLst>
          </p:cNvPr>
          <p:cNvSpPr txBox="1"/>
          <p:nvPr/>
        </p:nvSpPr>
        <p:spPr>
          <a:xfrm>
            <a:off x="609599" y="1922715"/>
            <a:ext cx="5064369" cy="2862322"/>
          </a:xfrm>
          <a:prstGeom prst="rect">
            <a:avLst/>
          </a:prstGeom>
          <a:noFill/>
        </p:spPr>
        <p:txBody>
          <a:bodyPr wrap="square" rtlCol="0">
            <a:spAutoFit/>
          </a:bodyPr>
          <a:lstStyle/>
          <a:p>
            <a:pPr marL="285750" indent="-285750">
              <a:buFont typeface="Arial" panose="020B0604020202020204" pitchFamily="34" charset="0"/>
              <a:buChar char="•"/>
            </a:pPr>
            <a:r>
              <a:rPr lang="en-US" b="1" u="sng"/>
              <a:t>Right to clinical practice cannot be assumed </a:t>
            </a:r>
          </a:p>
          <a:p>
            <a:pPr marL="285750" indent="-285750">
              <a:buFont typeface="Arial" panose="020B0604020202020204" pitchFamily="34" charset="0"/>
              <a:buChar char="•"/>
            </a:pPr>
            <a:r>
              <a:rPr lang="en-US"/>
              <a:t>USAR Teams should seek </a:t>
            </a:r>
            <a:r>
              <a:rPr lang="en-US" b="1" u="sng"/>
              <a:t>temporary permission</a:t>
            </a:r>
            <a:r>
              <a:rPr lang="en-US"/>
              <a:t> to provide clinical care</a:t>
            </a:r>
          </a:p>
          <a:p>
            <a:pPr marL="285750" indent="-285750">
              <a:buFont typeface="Arial" panose="020B0604020202020204" pitchFamily="34" charset="0"/>
              <a:buChar char="•"/>
            </a:pPr>
            <a:r>
              <a:rPr lang="en-US"/>
              <a:t>Aligns with WHO EMT requirements</a:t>
            </a:r>
          </a:p>
          <a:p>
            <a:pPr marL="285750" indent="-285750">
              <a:buFont typeface="Arial" panose="020B0604020202020204" pitchFamily="34" charset="0"/>
              <a:buChar char="•"/>
            </a:pPr>
            <a:r>
              <a:rPr lang="en-US"/>
              <a:t>Delivery of emergency medical care to patients while they are still entrapped in collapsed structures is </a:t>
            </a:r>
            <a:r>
              <a:rPr lang="en-US" b="1" i="1" u="sng"/>
              <a:t>an essential humanitarian activity</a:t>
            </a:r>
            <a:r>
              <a:rPr lang="en-AU" b="1" u="sng"/>
              <a:t> </a:t>
            </a:r>
          </a:p>
          <a:p>
            <a:pPr marL="285750" indent="-285750">
              <a:buFont typeface="Arial" panose="020B0604020202020204" pitchFamily="34" charset="0"/>
              <a:buChar char="•"/>
            </a:pPr>
            <a:r>
              <a:rPr lang="en-AU"/>
              <a:t>MWG has produced a Generic Letter to assist teams</a:t>
            </a:r>
            <a:endParaRPr lang="en-US"/>
          </a:p>
        </p:txBody>
      </p:sp>
      <p:pic>
        <p:nvPicPr>
          <p:cNvPr id="6" name="Picture 5">
            <a:extLst>
              <a:ext uri="{FF2B5EF4-FFF2-40B4-BE49-F238E27FC236}">
                <a16:creationId xmlns:a16="http://schemas.microsoft.com/office/drawing/2014/main" id="{4C050B19-2B70-DD45-BD78-E956556B2E5A}"/>
              </a:ext>
            </a:extLst>
          </p:cNvPr>
          <p:cNvPicPr>
            <a:picLocks noChangeAspect="1"/>
          </p:cNvPicPr>
          <p:nvPr/>
        </p:nvPicPr>
        <p:blipFill>
          <a:blip r:embed="rId2"/>
          <a:stretch>
            <a:fillRect/>
          </a:stretch>
        </p:blipFill>
        <p:spPr>
          <a:xfrm>
            <a:off x="7467600" y="1243298"/>
            <a:ext cx="4296398" cy="5424202"/>
          </a:xfrm>
          <a:prstGeom prst="rect">
            <a:avLst/>
          </a:prstGeom>
        </p:spPr>
      </p:pic>
    </p:spTree>
    <p:extLst>
      <p:ext uri="{BB962C8B-B14F-4D97-AF65-F5344CB8AC3E}">
        <p14:creationId xmlns:p14="http://schemas.microsoft.com/office/powerpoint/2010/main" val="39931448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39BC-1819-6849-970F-3DD9E138D189}"/>
              </a:ext>
            </a:extLst>
          </p:cNvPr>
          <p:cNvSpPr>
            <a:spLocks noGrp="1"/>
          </p:cNvSpPr>
          <p:nvPr>
            <p:ph type="title"/>
          </p:nvPr>
        </p:nvSpPr>
        <p:spPr/>
        <p:txBody>
          <a:bodyPr/>
          <a:lstStyle/>
          <a:p>
            <a:r>
              <a:rPr lang="en-GB"/>
              <a:t>Covid-19 Deployment Technical Reference Note</a:t>
            </a:r>
            <a:br>
              <a:rPr lang="en-AU"/>
            </a:br>
            <a:endParaRPr lang="en-US"/>
          </a:p>
        </p:txBody>
      </p:sp>
      <p:sp>
        <p:nvSpPr>
          <p:cNvPr id="3" name="Text Placeholder 2">
            <a:extLst>
              <a:ext uri="{FF2B5EF4-FFF2-40B4-BE49-F238E27FC236}">
                <a16:creationId xmlns:a16="http://schemas.microsoft.com/office/drawing/2014/main" id="{A59E3681-FF1E-F74D-9A61-E84D4B0A05D7}"/>
              </a:ext>
            </a:extLst>
          </p:cNvPr>
          <p:cNvSpPr>
            <a:spLocks noGrp="1"/>
          </p:cNvSpPr>
          <p:nvPr>
            <p:ph type="body" sz="quarter" idx="11"/>
          </p:nvPr>
        </p:nvSpPr>
        <p:spPr/>
        <p:txBody>
          <a:bodyPr/>
          <a:lstStyle/>
          <a:p>
            <a:r>
              <a:rPr lang="en-US"/>
              <a:t>Updated – March 2022</a:t>
            </a:r>
          </a:p>
        </p:txBody>
      </p:sp>
      <p:sp>
        <p:nvSpPr>
          <p:cNvPr id="4" name="SmartArt Placeholder 3">
            <a:extLst>
              <a:ext uri="{FF2B5EF4-FFF2-40B4-BE49-F238E27FC236}">
                <a16:creationId xmlns:a16="http://schemas.microsoft.com/office/drawing/2014/main" id="{BB2CB9F7-2C40-B94A-902F-06B393A41B41}"/>
              </a:ext>
            </a:extLst>
          </p:cNvPr>
          <p:cNvSpPr>
            <a:spLocks noGrp="1"/>
          </p:cNvSpPr>
          <p:nvPr>
            <p:ph type="dgm" sz="quarter" idx="12"/>
          </p:nvPr>
        </p:nvSpPr>
        <p:spPr/>
      </p:sp>
      <p:sp>
        <p:nvSpPr>
          <p:cNvPr id="5" name="TextBox 4">
            <a:extLst>
              <a:ext uri="{FF2B5EF4-FFF2-40B4-BE49-F238E27FC236}">
                <a16:creationId xmlns:a16="http://schemas.microsoft.com/office/drawing/2014/main" id="{EE515107-5B57-FC4C-934D-B2366E4FA2A9}"/>
              </a:ext>
            </a:extLst>
          </p:cNvPr>
          <p:cNvSpPr txBox="1"/>
          <p:nvPr/>
        </p:nvSpPr>
        <p:spPr>
          <a:xfrm>
            <a:off x="445477" y="2180492"/>
            <a:ext cx="5462954" cy="3693319"/>
          </a:xfrm>
          <a:prstGeom prst="rect">
            <a:avLst/>
          </a:prstGeom>
          <a:noFill/>
        </p:spPr>
        <p:txBody>
          <a:bodyPr wrap="square" rtlCol="0">
            <a:spAutoFit/>
          </a:bodyPr>
          <a:lstStyle/>
          <a:p>
            <a:pPr marL="285750" indent="-285750">
              <a:buFont typeface="Arial" panose="020B0604020202020204" pitchFamily="34" charset="0"/>
              <a:buChar char="•"/>
            </a:pPr>
            <a:r>
              <a:rPr lang="en-AU" b="1"/>
              <a:t>COVID-19 Deployment Technical Reference Note</a:t>
            </a:r>
          </a:p>
          <a:p>
            <a:pPr marL="742950" lvl="1" indent="-285750">
              <a:buFont typeface="Arial" panose="020B0604020202020204" pitchFamily="34" charset="0"/>
              <a:buChar char="•"/>
            </a:pPr>
            <a:r>
              <a:rPr lang="en-AU"/>
              <a:t>Document is intended to provide updated information to USAR teams seeking to enhance their field operations in the SARS CoV2 virus (COVID-19) environment. </a:t>
            </a:r>
          </a:p>
          <a:p>
            <a:pPr marL="742950" lvl="1" indent="-285750">
              <a:buFont typeface="Arial" panose="020B0604020202020204" pitchFamily="34" charset="0"/>
              <a:buChar char="•"/>
            </a:pPr>
            <a:r>
              <a:rPr lang="en-AU"/>
              <a:t>In order to remain mission-ready, teams need to strike the balance, in a rapidly evolving environment, that enables them to achieve the two primary goals of: </a:t>
            </a:r>
          </a:p>
          <a:p>
            <a:pPr marL="1200150" lvl="2" indent="-285750">
              <a:buFont typeface="Arial" panose="020B0604020202020204" pitchFamily="34" charset="0"/>
              <a:buChar char="•"/>
            </a:pPr>
            <a:r>
              <a:rPr lang="en-AU" b="1"/>
              <a:t>Protecting their workforce</a:t>
            </a:r>
          </a:p>
          <a:p>
            <a:pPr marL="1200150" lvl="2" indent="-285750">
              <a:buFont typeface="Arial" panose="020B0604020202020204" pitchFamily="34" charset="0"/>
              <a:buChar char="•"/>
            </a:pPr>
            <a:r>
              <a:rPr lang="en-AU" b="1"/>
              <a:t>Maintaining operational capability and respond as required</a:t>
            </a:r>
            <a:endParaRPr lang="en-US"/>
          </a:p>
        </p:txBody>
      </p:sp>
      <p:pic>
        <p:nvPicPr>
          <p:cNvPr id="6" name="Picture 5">
            <a:extLst>
              <a:ext uri="{FF2B5EF4-FFF2-40B4-BE49-F238E27FC236}">
                <a16:creationId xmlns:a16="http://schemas.microsoft.com/office/drawing/2014/main" id="{8355AEE7-2EDE-D941-B97E-59EF7D9ADCFF}"/>
              </a:ext>
            </a:extLst>
          </p:cNvPr>
          <p:cNvPicPr>
            <a:picLocks noChangeAspect="1"/>
          </p:cNvPicPr>
          <p:nvPr/>
        </p:nvPicPr>
        <p:blipFill>
          <a:blip r:embed="rId2"/>
          <a:stretch>
            <a:fillRect/>
          </a:stretch>
        </p:blipFill>
        <p:spPr>
          <a:xfrm>
            <a:off x="7598525" y="1398251"/>
            <a:ext cx="3668052" cy="5257800"/>
          </a:xfrm>
          <a:prstGeom prst="rect">
            <a:avLst/>
          </a:prstGeom>
        </p:spPr>
      </p:pic>
      <p:cxnSp>
        <p:nvCxnSpPr>
          <p:cNvPr id="8" name="Straight Connector 7">
            <a:extLst>
              <a:ext uri="{FF2B5EF4-FFF2-40B4-BE49-F238E27FC236}">
                <a16:creationId xmlns:a16="http://schemas.microsoft.com/office/drawing/2014/main" id="{91212A3A-8844-3749-A035-A694D3C4B122}"/>
              </a:ext>
            </a:extLst>
          </p:cNvPr>
          <p:cNvCxnSpPr>
            <a:cxnSpLocks/>
          </p:cNvCxnSpPr>
          <p:nvPr/>
        </p:nvCxnSpPr>
        <p:spPr>
          <a:xfrm>
            <a:off x="7598525" y="1398250"/>
            <a:ext cx="366805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20BBB49-0C72-C441-AC6E-28E179489D4A}"/>
              </a:ext>
            </a:extLst>
          </p:cNvPr>
          <p:cNvCxnSpPr>
            <a:cxnSpLocks/>
          </p:cNvCxnSpPr>
          <p:nvPr/>
        </p:nvCxnSpPr>
        <p:spPr>
          <a:xfrm>
            <a:off x="7598525" y="6656051"/>
            <a:ext cx="366805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4B68270-667C-E04F-B2B9-C03F08F30743}"/>
              </a:ext>
            </a:extLst>
          </p:cNvPr>
          <p:cNvCxnSpPr>
            <a:cxnSpLocks/>
          </p:cNvCxnSpPr>
          <p:nvPr/>
        </p:nvCxnSpPr>
        <p:spPr>
          <a:xfrm flipV="1">
            <a:off x="7598525" y="1398250"/>
            <a:ext cx="0" cy="525780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EFF91EC-CEAE-B943-9CE6-9A14199BFC09}"/>
              </a:ext>
            </a:extLst>
          </p:cNvPr>
          <p:cNvCxnSpPr>
            <a:cxnSpLocks/>
          </p:cNvCxnSpPr>
          <p:nvPr/>
        </p:nvCxnSpPr>
        <p:spPr>
          <a:xfrm flipV="1">
            <a:off x="11266873" y="1398250"/>
            <a:ext cx="0" cy="525780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3265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AA570-9F4E-EB48-B806-CFECBE1008D6}"/>
              </a:ext>
            </a:extLst>
          </p:cNvPr>
          <p:cNvSpPr>
            <a:spLocks noGrp="1"/>
          </p:cNvSpPr>
          <p:nvPr>
            <p:ph type="title"/>
          </p:nvPr>
        </p:nvSpPr>
        <p:spPr/>
        <p:txBody>
          <a:bodyPr/>
          <a:lstStyle/>
          <a:p>
            <a:r>
              <a:rPr lang="en-US"/>
              <a:t>MWG Workplan</a:t>
            </a:r>
          </a:p>
        </p:txBody>
      </p:sp>
      <p:sp>
        <p:nvSpPr>
          <p:cNvPr id="3" name="Text Placeholder 2">
            <a:extLst>
              <a:ext uri="{FF2B5EF4-FFF2-40B4-BE49-F238E27FC236}">
                <a16:creationId xmlns:a16="http://schemas.microsoft.com/office/drawing/2014/main" id="{9CE4DADE-1B25-DB44-B86B-2EA3C48C3100}"/>
              </a:ext>
            </a:extLst>
          </p:cNvPr>
          <p:cNvSpPr>
            <a:spLocks noGrp="1"/>
          </p:cNvSpPr>
          <p:nvPr>
            <p:ph type="body" sz="quarter" idx="11"/>
          </p:nvPr>
        </p:nvSpPr>
        <p:spPr/>
        <p:txBody>
          <a:bodyPr/>
          <a:lstStyle/>
          <a:p>
            <a:r>
              <a:rPr lang="en-US"/>
              <a:t>Current &amp; Ongoing</a:t>
            </a:r>
          </a:p>
        </p:txBody>
      </p:sp>
      <p:sp>
        <p:nvSpPr>
          <p:cNvPr id="4" name="SmartArt Placeholder 3">
            <a:extLst>
              <a:ext uri="{FF2B5EF4-FFF2-40B4-BE49-F238E27FC236}">
                <a16:creationId xmlns:a16="http://schemas.microsoft.com/office/drawing/2014/main" id="{53F8B64C-EE1D-DC47-BE07-1A9AB7438C95}"/>
              </a:ext>
            </a:extLst>
          </p:cNvPr>
          <p:cNvSpPr>
            <a:spLocks noGrp="1"/>
          </p:cNvSpPr>
          <p:nvPr>
            <p:ph type="dgm" sz="quarter" idx="12"/>
          </p:nvPr>
        </p:nvSpPr>
        <p:spPr/>
      </p:sp>
      <p:sp>
        <p:nvSpPr>
          <p:cNvPr id="5" name="TextBox 4">
            <a:extLst>
              <a:ext uri="{FF2B5EF4-FFF2-40B4-BE49-F238E27FC236}">
                <a16:creationId xmlns:a16="http://schemas.microsoft.com/office/drawing/2014/main" id="{DA0BCBEA-7D6B-0D42-BAE8-D4F699575813}"/>
              </a:ext>
            </a:extLst>
          </p:cNvPr>
          <p:cNvSpPr txBox="1"/>
          <p:nvPr/>
        </p:nvSpPr>
        <p:spPr>
          <a:xfrm>
            <a:off x="609600" y="1876996"/>
            <a:ext cx="7842739" cy="5078313"/>
          </a:xfrm>
          <a:prstGeom prst="rect">
            <a:avLst/>
          </a:prstGeom>
          <a:noFill/>
        </p:spPr>
        <p:txBody>
          <a:bodyPr wrap="square" rtlCol="0">
            <a:spAutoFit/>
          </a:bodyPr>
          <a:lstStyle/>
          <a:p>
            <a:pPr marL="285750" indent="-285750">
              <a:buFont typeface="Arial" panose="020B0604020202020204" pitchFamily="34" charset="0"/>
              <a:buChar char="•"/>
            </a:pPr>
            <a:r>
              <a:rPr lang="en-AU" b="1"/>
              <a:t>Monitoring of Covid-19 scientific evidence - Ongoing</a:t>
            </a:r>
          </a:p>
          <a:p>
            <a:pPr marL="742950" lvl="1" indent="-285750">
              <a:buFont typeface="Arial" panose="020B0604020202020204" pitchFamily="34" charset="0"/>
              <a:buChar char="•"/>
            </a:pPr>
            <a:r>
              <a:rPr lang="en-AU"/>
              <a:t>Covid-19 landscape continues to evolve (new variant emergence) and pose new challenges</a:t>
            </a:r>
          </a:p>
          <a:p>
            <a:pPr marL="742950" lvl="1" indent="-285750">
              <a:buFont typeface="Arial" panose="020B0604020202020204" pitchFamily="34" charset="0"/>
              <a:buChar char="•"/>
            </a:pPr>
            <a:r>
              <a:rPr lang="en-AU"/>
              <a:t>MWG members are directly engaged in prevention of transmission and clinical management Covid-19</a:t>
            </a:r>
          </a:p>
          <a:p>
            <a:pPr marL="742950" lvl="1" indent="-285750">
              <a:buFont typeface="Arial" panose="020B0604020202020204" pitchFamily="34" charset="0"/>
              <a:buChar char="•"/>
            </a:pPr>
            <a:r>
              <a:rPr lang="en-AU"/>
              <a:t>Emerging scientific evidence will be incorporated into MWG technical reference notes as required </a:t>
            </a:r>
          </a:p>
          <a:p>
            <a:pPr marL="285750" indent="-285750">
              <a:buFont typeface="Arial" panose="020B0604020202020204" pitchFamily="34" charset="0"/>
              <a:buChar char="•"/>
            </a:pPr>
            <a:r>
              <a:rPr lang="en-AU" b="1"/>
              <a:t>Review of potential additional Covid-19 risk mitigation measures - Current</a:t>
            </a:r>
          </a:p>
          <a:p>
            <a:pPr marL="742950" lvl="1" indent="-285750">
              <a:buFont typeface="Arial" panose="020B0604020202020204" pitchFamily="34" charset="0"/>
              <a:buChar char="•"/>
            </a:pPr>
            <a:r>
              <a:rPr lang="en-AU"/>
              <a:t>In addition to the established risk mitigation measures, e.g., physical distancing, hand hygiene, wearing of masks, regular health checks, </a:t>
            </a:r>
            <a:r>
              <a:rPr lang="en-AU" u="sng"/>
              <a:t>explore additional measures that could potentially be employed</a:t>
            </a:r>
            <a:r>
              <a:rPr lang="en-AU"/>
              <a:t> to increase surveillance, e.g.:</a:t>
            </a:r>
          </a:p>
          <a:p>
            <a:pPr marL="1200150" lvl="2" indent="-285750">
              <a:buFont typeface="Arial" panose="020B0604020202020204" pitchFamily="34" charset="0"/>
              <a:buChar char="•"/>
            </a:pPr>
            <a:r>
              <a:rPr lang="en-AU"/>
              <a:t>Rapid Antigen Testing (RAT)</a:t>
            </a:r>
          </a:p>
          <a:p>
            <a:pPr marL="285750" indent="-285750">
              <a:buFont typeface="Arial" panose="020B0604020202020204" pitchFamily="34" charset="0"/>
              <a:buChar char="•"/>
            </a:pPr>
            <a:r>
              <a:rPr lang="en-AU" b="1"/>
              <a:t>EMT Spinal Cord Injury Guidelines - Current</a:t>
            </a:r>
          </a:p>
          <a:p>
            <a:pPr marL="742950" lvl="1" indent="-285750">
              <a:buFont typeface="Arial" panose="020B0604020202020204" pitchFamily="34" charset="0"/>
              <a:buChar char="•"/>
            </a:pPr>
            <a:r>
              <a:rPr lang="en-AU"/>
              <a:t>MWG contributing to the drafting of the pre-hospital section of the EMT Spinal Cord Injury Guidelines</a:t>
            </a:r>
          </a:p>
          <a:p>
            <a:endParaRPr lang="en-US"/>
          </a:p>
        </p:txBody>
      </p:sp>
      <p:pic>
        <p:nvPicPr>
          <p:cNvPr id="6" name="Picture 5">
            <a:extLst>
              <a:ext uri="{FF2B5EF4-FFF2-40B4-BE49-F238E27FC236}">
                <a16:creationId xmlns:a16="http://schemas.microsoft.com/office/drawing/2014/main" id="{63560C93-4DCE-B647-98F8-FAAA3138B63B}"/>
              </a:ext>
            </a:extLst>
          </p:cNvPr>
          <p:cNvPicPr>
            <a:picLocks noChangeAspect="1"/>
          </p:cNvPicPr>
          <p:nvPr/>
        </p:nvPicPr>
        <p:blipFill>
          <a:blip r:embed="rId2"/>
          <a:stretch>
            <a:fillRect/>
          </a:stretch>
        </p:blipFill>
        <p:spPr>
          <a:xfrm>
            <a:off x="9250485" y="2549531"/>
            <a:ext cx="2689102" cy="2689102"/>
          </a:xfrm>
          <a:prstGeom prst="rect">
            <a:avLst/>
          </a:prstGeom>
        </p:spPr>
      </p:pic>
      <p:sp>
        <p:nvSpPr>
          <p:cNvPr id="7" name="TextBox 6">
            <a:extLst>
              <a:ext uri="{FF2B5EF4-FFF2-40B4-BE49-F238E27FC236}">
                <a16:creationId xmlns:a16="http://schemas.microsoft.com/office/drawing/2014/main" id="{7200AACE-7A20-6949-A3AC-801038AB6F87}"/>
              </a:ext>
            </a:extLst>
          </p:cNvPr>
          <p:cNvSpPr txBox="1"/>
          <p:nvPr/>
        </p:nvSpPr>
        <p:spPr>
          <a:xfrm>
            <a:off x="9250485" y="5238633"/>
            <a:ext cx="2689102" cy="338554"/>
          </a:xfrm>
          <a:prstGeom prst="rect">
            <a:avLst/>
          </a:prstGeom>
          <a:noFill/>
        </p:spPr>
        <p:txBody>
          <a:bodyPr wrap="square" rtlCol="0">
            <a:spAutoFit/>
          </a:bodyPr>
          <a:lstStyle/>
          <a:p>
            <a:r>
              <a:rPr lang="en-US" sz="800"/>
              <a:t>https://</a:t>
            </a:r>
            <a:r>
              <a:rPr lang="en-US" sz="800" err="1"/>
              <a:t>www.who.int</a:t>
            </a:r>
            <a:r>
              <a:rPr lang="en-US" sz="800"/>
              <a:t>/news/item/28-11-2021-update-on-omicron</a:t>
            </a:r>
          </a:p>
        </p:txBody>
      </p:sp>
    </p:spTree>
    <p:extLst>
      <p:ext uri="{BB962C8B-B14F-4D97-AF65-F5344CB8AC3E}">
        <p14:creationId xmlns:p14="http://schemas.microsoft.com/office/powerpoint/2010/main" val="17152416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9B67-E0EC-7E4B-A694-55C43B97C872}"/>
              </a:ext>
            </a:extLst>
          </p:cNvPr>
          <p:cNvSpPr>
            <a:spLocks noGrp="1"/>
          </p:cNvSpPr>
          <p:nvPr>
            <p:ph type="title"/>
          </p:nvPr>
        </p:nvSpPr>
        <p:spPr/>
        <p:txBody>
          <a:bodyPr/>
          <a:lstStyle/>
          <a:p>
            <a:r>
              <a:rPr lang="en-US"/>
              <a:t>MWG Support to TL</a:t>
            </a:r>
          </a:p>
        </p:txBody>
      </p:sp>
      <p:sp>
        <p:nvSpPr>
          <p:cNvPr id="3" name="Text Placeholder 2">
            <a:extLst>
              <a:ext uri="{FF2B5EF4-FFF2-40B4-BE49-F238E27FC236}">
                <a16:creationId xmlns:a16="http://schemas.microsoft.com/office/drawing/2014/main" id="{2E377C64-E651-564B-82C6-ABA8E3B927C8}"/>
              </a:ext>
            </a:extLst>
          </p:cNvPr>
          <p:cNvSpPr>
            <a:spLocks noGrp="1"/>
          </p:cNvSpPr>
          <p:nvPr>
            <p:ph type="body" sz="quarter" idx="11"/>
          </p:nvPr>
        </p:nvSpPr>
        <p:spPr/>
        <p:txBody>
          <a:bodyPr/>
          <a:lstStyle/>
          <a:p>
            <a:r>
              <a:rPr lang="en-US"/>
              <a:t>How can we help you?</a:t>
            </a:r>
          </a:p>
        </p:txBody>
      </p:sp>
      <p:sp>
        <p:nvSpPr>
          <p:cNvPr id="4" name="SmartArt Placeholder 3">
            <a:extLst>
              <a:ext uri="{FF2B5EF4-FFF2-40B4-BE49-F238E27FC236}">
                <a16:creationId xmlns:a16="http://schemas.microsoft.com/office/drawing/2014/main" id="{558DBC63-C6E8-9C4C-93AD-04DD362BA67C}"/>
              </a:ext>
            </a:extLst>
          </p:cNvPr>
          <p:cNvSpPr>
            <a:spLocks noGrp="1"/>
          </p:cNvSpPr>
          <p:nvPr>
            <p:ph type="dgm" sz="quarter" idx="12"/>
          </p:nvPr>
        </p:nvSpPr>
        <p:spPr>
          <a:xfrm>
            <a:off x="609600" y="1498503"/>
            <a:ext cx="1371600" cy="45719"/>
          </a:xfrm>
        </p:spPr>
      </p:sp>
      <p:sp>
        <p:nvSpPr>
          <p:cNvPr id="5" name="TextBox 4">
            <a:extLst>
              <a:ext uri="{FF2B5EF4-FFF2-40B4-BE49-F238E27FC236}">
                <a16:creationId xmlns:a16="http://schemas.microsoft.com/office/drawing/2014/main" id="{063AC7BA-5FE8-1745-87DD-3F05BF592CA0}"/>
              </a:ext>
            </a:extLst>
          </p:cNvPr>
          <p:cNvSpPr txBox="1"/>
          <p:nvPr/>
        </p:nvSpPr>
        <p:spPr>
          <a:xfrm>
            <a:off x="1161143" y="2351314"/>
            <a:ext cx="8302171" cy="646331"/>
          </a:xfrm>
          <a:prstGeom prst="rect">
            <a:avLst/>
          </a:prstGeom>
          <a:noFill/>
        </p:spPr>
        <p:txBody>
          <a:bodyPr wrap="square" rtlCol="0">
            <a:spAutoFit/>
          </a:bodyPr>
          <a:lstStyle/>
          <a:p>
            <a:pPr marL="285750" indent="-285750">
              <a:buFont typeface="Arial" panose="020B0604020202020204" pitchFamily="34" charset="0"/>
              <a:buChar char="•"/>
            </a:pPr>
            <a:r>
              <a:rPr lang="en-US"/>
              <a:t>Are there any medical challenges you facing that the MWG can assist with?</a:t>
            </a:r>
          </a:p>
          <a:p>
            <a:pPr marL="742950" lvl="1" indent="-285750">
              <a:buFont typeface="Arial" panose="020B0604020202020204" pitchFamily="34" charset="0"/>
              <a:buChar char="•"/>
            </a:pPr>
            <a:r>
              <a:rPr lang="en-US"/>
              <a:t>Send any requests/queries to </a:t>
            </a:r>
            <a:r>
              <a:rPr lang="en-US">
                <a:hlinkClick r:id="rId2"/>
              </a:rPr>
              <a:t>insarag@un.org</a:t>
            </a:r>
            <a:r>
              <a:rPr lang="en-US"/>
              <a:t> </a:t>
            </a:r>
          </a:p>
        </p:txBody>
      </p:sp>
      <p:sp>
        <p:nvSpPr>
          <p:cNvPr id="6" name="Title 1">
            <a:extLst>
              <a:ext uri="{FF2B5EF4-FFF2-40B4-BE49-F238E27FC236}">
                <a16:creationId xmlns:a16="http://schemas.microsoft.com/office/drawing/2014/main" id="{5B22DE3F-610C-9742-9163-A4BFAE399E87}"/>
              </a:ext>
            </a:extLst>
          </p:cNvPr>
          <p:cNvSpPr txBox="1">
            <a:spLocks/>
          </p:cNvSpPr>
          <p:nvPr/>
        </p:nvSpPr>
        <p:spPr>
          <a:xfrm>
            <a:off x="609600" y="3471963"/>
            <a:ext cx="10274910" cy="44319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b="1" kern="1200">
                <a:solidFill>
                  <a:schemeClr val="tx2"/>
                </a:solidFill>
                <a:latin typeface="Roboto"/>
                <a:ea typeface="+mj-ea"/>
                <a:cs typeface="+mj-cs"/>
              </a:defRPr>
            </a:lvl1pPr>
          </a:lstStyle>
          <a:p>
            <a:r>
              <a:rPr lang="en-US"/>
              <a:t>MWG Next Meeting</a:t>
            </a:r>
          </a:p>
        </p:txBody>
      </p:sp>
      <p:sp>
        <p:nvSpPr>
          <p:cNvPr id="8" name="Text Placeholder 2">
            <a:extLst>
              <a:ext uri="{FF2B5EF4-FFF2-40B4-BE49-F238E27FC236}">
                <a16:creationId xmlns:a16="http://schemas.microsoft.com/office/drawing/2014/main" id="{80189A5F-CF2C-6E48-B14F-97F9DD46BB80}"/>
              </a:ext>
            </a:extLst>
          </p:cNvPr>
          <p:cNvSpPr txBox="1">
            <a:spLocks/>
          </p:cNvSpPr>
          <p:nvPr/>
        </p:nvSpPr>
        <p:spPr>
          <a:xfrm>
            <a:off x="609600" y="4006303"/>
            <a:ext cx="6858000" cy="3810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HPNW 2022</a:t>
            </a:r>
          </a:p>
        </p:txBody>
      </p:sp>
      <p:sp>
        <p:nvSpPr>
          <p:cNvPr id="9" name="TextBox 8">
            <a:extLst>
              <a:ext uri="{FF2B5EF4-FFF2-40B4-BE49-F238E27FC236}">
                <a16:creationId xmlns:a16="http://schemas.microsoft.com/office/drawing/2014/main" id="{20B022AD-ED98-BF4A-86B3-A6AECEE5BEB7}"/>
              </a:ext>
            </a:extLst>
          </p:cNvPr>
          <p:cNvSpPr txBox="1"/>
          <p:nvPr/>
        </p:nvSpPr>
        <p:spPr>
          <a:xfrm>
            <a:off x="994228" y="4707475"/>
            <a:ext cx="8302171" cy="369332"/>
          </a:xfrm>
          <a:prstGeom prst="rect">
            <a:avLst/>
          </a:prstGeom>
          <a:noFill/>
        </p:spPr>
        <p:txBody>
          <a:bodyPr wrap="square" rtlCol="0">
            <a:spAutoFit/>
          </a:bodyPr>
          <a:lstStyle/>
          <a:p>
            <a:pPr marL="285750" indent="-285750">
              <a:buFont typeface="Arial" panose="020B0604020202020204" pitchFamily="34" charset="0"/>
              <a:buChar char="•"/>
            </a:pPr>
            <a:r>
              <a:rPr lang="en-US"/>
              <a:t>MWG plan to meet in-person during the HNPW in Geneva in May 2022</a:t>
            </a:r>
          </a:p>
        </p:txBody>
      </p:sp>
    </p:spTree>
    <p:extLst>
      <p:ext uri="{BB962C8B-B14F-4D97-AF65-F5344CB8AC3E}">
        <p14:creationId xmlns:p14="http://schemas.microsoft.com/office/powerpoint/2010/main" val="1938417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A65DD1FC-BB8A-4F2A-B766-4E7DF47CE99E}"/>
              </a:ext>
            </a:extLst>
          </p:cNvPr>
          <p:cNvSpPr>
            <a:spLocks noGrp="1"/>
          </p:cNvSpPr>
          <p:nvPr>
            <p:ph type="title"/>
          </p:nvPr>
        </p:nvSpPr>
        <p:spPr>
          <a:xfrm>
            <a:off x="1367406" y="2936557"/>
            <a:ext cx="9404057" cy="984885"/>
          </a:xfrm>
        </p:spPr>
        <p:txBody>
          <a:bodyPr/>
          <a:lstStyle>
            <a:lvl1pPr algn="ctr">
              <a:defRPr sz="4800"/>
            </a:lvl1pPr>
          </a:lstStyle>
          <a:p>
            <a:pPr>
              <a:lnSpc>
                <a:spcPct val="150000"/>
              </a:lnSpc>
            </a:pPr>
            <a:r>
              <a:rPr lang="en-US"/>
              <a:t>7</a:t>
            </a:r>
            <a:r>
              <a:rPr lang="en-US" sz="4800"/>
              <a:t>. National Accreditation WG</a:t>
            </a:r>
          </a:p>
        </p:txBody>
      </p:sp>
    </p:spTree>
    <p:extLst>
      <p:ext uri="{BB962C8B-B14F-4D97-AF65-F5344CB8AC3E}">
        <p14:creationId xmlns:p14="http://schemas.microsoft.com/office/powerpoint/2010/main" val="37633601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p:txBody>
          <a:bodyPr/>
          <a:lstStyle/>
          <a:p>
            <a:r>
              <a:rPr lang="en-US"/>
              <a:t>National Accreditation Working Group (NAWG)</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p:txBody>
          <a:bodyPr/>
          <a:lstStyle/>
          <a:p>
            <a:r>
              <a:rPr lang="en-US"/>
              <a:t>Introduction</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p:sp>
      <p:sp>
        <p:nvSpPr>
          <p:cNvPr id="5" name="Text Placeholder 2">
            <a:extLst>
              <a:ext uri="{FF2B5EF4-FFF2-40B4-BE49-F238E27FC236}">
                <a16:creationId xmlns:a16="http://schemas.microsoft.com/office/drawing/2014/main" id="{D7FE5304-C67A-F9D6-58F5-208DE74D4F85}"/>
              </a:ext>
            </a:extLst>
          </p:cNvPr>
          <p:cNvSpPr txBox="1">
            <a:spLocks/>
          </p:cNvSpPr>
          <p:nvPr/>
        </p:nvSpPr>
        <p:spPr>
          <a:xfrm>
            <a:off x="479376" y="1812321"/>
            <a:ext cx="5700662" cy="4457344"/>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0"/>
              </a:spcAft>
              <a:buFont typeface="Arial" panose="020B0604020202020204" pitchFamily="34" charset="0"/>
              <a:buChar char="•"/>
            </a:pPr>
            <a:r>
              <a:rPr lang="en-US" b="0"/>
              <a:t>Main purpose of the NAWG:</a:t>
            </a:r>
          </a:p>
          <a:p>
            <a:pPr marL="685800" lvl="2">
              <a:spcBef>
                <a:spcPts val="0"/>
              </a:spcBef>
            </a:pPr>
            <a:r>
              <a:rPr lang="en-US" sz="2200"/>
              <a:t>S</a:t>
            </a:r>
            <a:r>
              <a:rPr lang="en-US" sz="2200" b="0"/>
              <a:t>upport the implementation of the IRNAP concept</a:t>
            </a:r>
          </a:p>
          <a:p>
            <a:pPr marL="685800" lvl="2">
              <a:spcBef>
                <a:spcPts val="0"/>
              </a:spcBef>
            </a:pPr>
            <a:r>
              <a:rPr lang="en-US" sz="2200" b="0"/>
              <a:t>Provide guidance to regional groups and member states</a:t>
            </a:r>
          </a:p>
          <a:p>
            <a:pPr marL="685800" lvl="2">
              <a:spcBef>
                <a:spcPts val="0"/>
              </a:spcBef>
            </a:pPr>
            <a:r>
              <a:rPr lang="en-US" sz="2200"/>
              <a:t>P</a:t>
            </a:r>
            <a:r>
              <a:rPr lang="en-US" sz="2200" b="0"/>
              <a:t>romoting the exchange of experiences</a:t>
            </a:r>
            <a:endParaRPr lang="en-US" sz="2200"/>
          </a:p>
          <a:p>
            <a:pPr marL="342900" indent="-342900">
              <a:spcAft>
                <a:spcPts val="0"/>
              </a:spcAft>
              <a:buFont typeface="Arial" panose="020B0604020202020204" pitchFamily="34" charset="0"/>
              <a:buChar char="•"/>
            </a:pPr>
            <a:r>
              <a:rPr lang="en-US" b="0"/>
              <a:t>Established in August 2020, after ISG endorsement.</a:t>
            </a:r>
            <a:endParaRPr lang="en-US"/>
          </a:p>
          <a:p>
            <a:pPr marL="685800" lvl="2">
              <a:spcBef>
                <a:spcPts val="0"/>
              </a:spcBef>
            </a:pPr>
            <a:r>
              <a:rPr lang="en-US" sz="2200" b="0"/>
              <a:t>Composed by representatives from 15 member states across the three regions.</a:t>
            </a:r>
            <a:endParaRPr lang="en-US" sz="2400" b="0"/>
          </a:p>
          <a:p>
            <a:pPr marL="342900" indent="-342900">
              <a:spcAft>
                <a:spcPts val="0"/>
              </a:spcAft>
              <a:buFont typeface="Arial" panose="020B0604020202020204" pitchFamily="34" charset="0"/>
              <a:buChar char="•"/>
            </a:pPr>
            <a:r>
              <a:rPr lang="en-US" b="0"/>
              <a:t>Initial term of 2 years.</a:t>
            </a:r>
          </a:p>
          <a:p>
            <a:endParaRPr lang="en-US"/>
          </a:p>
        </p:txBody>
      </p:sp>
      <p:pic>
        <p:nvPicPr>
          <p:cNvPr id="8" name="Picture 7">
            <a:extLst>
              <a:ext uri="{FF2B5EF4-FFF2-40B4-BE49-F238E27FC236}">
                <a16:creationId xmlns:a16="http://schemas.microsoft.com/office/drawing/2014/main" id="{FA8A0A24-A234-9859-B503-613EB4D99472}"/>
              </a:ext>
            </a:extLst>
          </p:cNvPr>
          <p:cNvPicPr>
            <a:picLocks noChangeAspect="1"/>
          </p:cNvPicPr>
          <p:nvPr/>
        </p:nvPicPr>
        <p:blipFill>
          <a:blip r:embed="rId2"/>
          <a:stretch>
            <a:fillRect/>
          </a:stretch>
        </p:blipFill>
        <p:spPr>
          <a:xfrm>
            <a:off x="6372002" y="1556792"/>
            <a:ext cx="5700662" cy="2632124"/>
          </a:xfrm>
          <a:prstGeom prst="rect">
            <a:avLst/>
          </a:prstGeom>
        </p:spPr>
      </p:pic>
      <p:graphicFrame>
        <p:nvGraphicFramePr>
          <p:cNvPr id="9" name="Gráfico 3">
            <a:extLst>
              <a:ext uri="{FF2B5EF4-FFF2-40B4-BE49-F238E27FC236}">
                <a16:creationId xmlns:a16="http://schemas.microsoft.com/office/drawing/2014/main" id="{8CE1441D-69D5-C11F-A7E5-A20B32DDF6A4}"/>
              </a:ext>
            </a:extLst>
          </p:cNvPr>
          <p:cNvGraphicFramePr>
            <a:graphicFrameLocks/>
          </p:cNvGraphicFramePr>
          <p:nvPr/>
        </p:nvGraphicFramePr>
        <p:xfrm>
          <a:off x="7455912" y="4941168"/>
          <a:ext cx="3531111" cy="201622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D7399D3B-BF72-A683-022F-5BD195C7B947}"/>
              </a:ext>
            </a:extLst>
          </p:cNvPr>
          <p:cNvSpPr txBox="1"/>
          <p:nvPr/>
        </p:nvSpPr>
        <p:spPr>
          <a:xfrm>
            <a:off x="7097231" y="4464866"/>
            <a:ext cx="4248472" cy="584775"/>
          </a:xfrm>
          <a:prstGeom prst="rect">
            <a:avLst/>
          </a:prstGeom>
          <a:noFill/>
        </p:spPr>
        <p:txBody>
          <a:bodyPr wrap="square" rtlCol="0">
            <a:spAutoFit/>
          </a:bodyPr>
          <a:lstStyle/>
          <a:p>
            <a:pPr algn="ctr"/>
            <a:r>
              <a:rPr lang="es-MX" sz="1600"/>
              <a:t>Member states with intention of going through the IRNAP in the next years</a:t>
            </a:r>
          </a:p>
        </p:txBody>
      </p:sp>
      <p:sp>
        <p:nvSpPr>
          <p:cNvPr id="11" name="TextBox 10">
            <a:extLst>
              <a:ext uri="{FF2B5EF4-FFF2-40B4-BE49-F238E27FC236}">
                <a16:creationId xmlns:a16="http://schemas.microsoft.com/office/drawing/2014/main" id="{D6BEDAD6-ECC4-FB1A-4BD1-C2B7609F4AB5}"/>
              </a:ext>
            </a:extLst>
          </p:cNvPr>
          <p:cNvSpPr txBox="1"/>
          <p:nvPr/>
        </p:nvSpPr>
        <p:spPr>
          <a:xfrm>
            <a:off x="11087099" y="6269665"/>
            <a:ext cx="1251050" cy="553998"/>
          </a:xfrm>
          <a:prstGeom prst="rect">
            <a:avLst/>
          </a:prstGeom>
          <a:noFill/>
        </p:spPr>
        <p:txBody>
          <a:bodyPr wrap="square" rtlCol="0">
            <a:spAutoFit/>
          </a:bodyPr>
          <a:lstStyle/>
          <a:p>
            <a:r>
              <a:rPr lang="es-ES_tradnl" sz="1000" err="1"/>
              <a:t>Source</a:t>
            </a:r>
            <a:r>
              <a:rPr lang="es-ES_tradnl" sz="1000"/>
              <a:t>: NAWG global </a:t>
            </a:r>
            <a:r>
              <a:rPr lang="es-ES_tradnl" sz="1000" err="1"/>
              <a:t>survey</a:t>
            </a:r>
            <a:r>
              <a:rPr lang="es-ES_tradnl" sz="1000"/>
              <a:t> (2020)</a:t>
            </a:r>
          </a:p>
        </p:txBody>
      </p:sp>
    </p:spTree>
    <p:extLst>
      <p:ext uri="{BB962C8B-B14F-4D97-AF65-F5344CB8AC3E}">
        <p14:creationId xmlns:p14="http://schemas.microsoft.com/office/powerpoint/2010/main" val="24292730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B28A816F-D5CE-4C30-A4E3-D2FE46AF65D0}"/>
              </a:ext>
            </a:extLst>
          </p:cNvPr>
          <p:cNvSpPr>
            <a:spLocks noGrp="1"/>
          </p:cNvSpPr>
          <p:nvPr>
            <p:ph type="pic" sz="quarter" idx="48"/>
          </p:nvPr>
        </p:nvSpPr>
        <p:spPr>
          <a:xfrm>
            <a:off x="3173365" y="2122511"/>
            <a:ext cx="18288" cy="4114800"/>
          </a:xfrm>
        </p:spPr>
      </p:sp>
      <p:sp>
        <p:nvSpPr>
          <p:cNvPr id="21" name="Picture Placeholder 20">
            <a:extLst>
              <a:ext uri="{FF2B5EF4-FFF2-40B4-BE49-F238E27FC236}">
                <a16:creationId xmlns:a16="http://schemas.microsoft.com/office/drawing/2014/main" id="{5D8D6C3A-B116-43F1-9EF2-8052BC0AE5E4}"/>
              </a:ext>
            </a:extLst>
          </p:cNvPr>
          <p:cNvSpPr>
            <a:spLocks noGrp="1"/>
          </p:cNvSpPr>
          <p:nvPr>
            <p:ph type="pic" sz="quarter" idx="49"/>
          </p:nvPr>
        </p:nvSpPr>
        <p:spPr>
          <a:xfrm>
            <a:off x="6103076" y="2122512"/>
            <a:ext cx="18288" cy="4114800"/>
          </a:xfrm>
        </p:spPr>
      </p:sp>
      <p:sp>
        <p:nvSpPr>
          <p:cNvPr id="22" name="Picture Placeholder 21">
            <a:extLst>
              <a:ext uri="{FF2B5EF4-FFF2-40B4-BE49-F238E27FC236}">
                <a16:creationId xmlns:a16="http://schemas.microsoft.com/office/drawing/2014/main" id="{77225187-4E10-4641-BABB-7DEBCA09E375}"/>
              </a:ext>
            </a:extLst>
          </p:cNvPr>
          <p:cNvSpPr>
            <a:spLocks noGrp="1"/>
          </p:cNvSpPr>
          <p:nvPr>
            <p:ph type="pic" sz="quarter" idx="50"/>
          </p:nvPr>
        </p:nvSpPr>
        <p:spPr>
          <a:xfrm>
            <a:off x="9012862" y="2122512"/>
            <a:ext cx="18288" cy="4114800"/>
          </a:xfrm>
        </p:spPr>
      </p:sp>
      <p:sp>
        <p:nvSpPr>
          <p:cNvPr id="10" name="Text Placeholder 9">
            <a:extLst>
              <a:ext uri="{FF2B5EF4-FFF2-40B4-BE49-F238E27FC236}">
                <a16:creationId xmlns:a16="http://schemas.microsoft.com/office/drawing/2014/main" id="{D8265447-ABB1-445A-BF22-E47D6CFCF8C8}"/>
              </a:ext>
            </a:extLst>
          </p:cNvPr>
          <p:cNvSpPr>
            <a:spLocks noGrp="1"/>
          </p:cNvSpPr>
          <p:nvPr>
            <p:ph type="body" sz="quarter" idx="22"/>
          </p:nvPr>
        </p:nvSpPr>
        <p:spPr>
          <a:xfrm>
            <a:off x="619231" y="3123278"/>
            <a:ext cx="2366466" cy="1538144"/>
          </a:xfrm>
        </p:spPr>
        <p:txBody>
          <a:bodyPr/>
          <a:lstStyle/>
          <a:p>
            <a:r>
              <a:rPr lang="en-US">
                <a:latin typeface="Calibri" panose="020F0502020204030204" pitchFamily="34" charset="0"/>
                <a:ea typeface="Calibri" panose="020F0502020204030204" pitchFamily="34" charset="0"/>
                <a:cs typeface="Arial" panose="020B0604020202020204" pitchFamily="34" charset="0"/>
              </a:rPr>
              <a:t>IRNAP </a:t>
            </a:r>
          </a:p>
          <a:p>
            <a:r>
              <a:rPr lang="en-US">
                <a:latin typeface="Calibri" panose="020F0502020204030204" pitchFamily="34" charset="0"/>
                <a:ea typeface="Calibri" panose="020F0502020204030204" pitchFamily="34" charset="0"/>
                <a:cs typeface="Arial" panose="020B0604020202020204" pitchFamily="34" charset="0"/>
              </a:rPr>
              <a:t>Guidance Note</a:t>
            </a:r>
            <a:endParaRPr lang="en-GB" sz="2100"/>
          </a:p>
          <a:p>
            <a:pPr marL="342900" indent="-342900" algn="l">
              <a:buFont typeface="Arial" panose="020B0604020202020204" pitchFamily="34" charset="0"/>
              <a:buChar char="•"/>
            </a:pPr>
            <a:r>
              <a:rPr lang="en-US" sz="2000" b="0"/>
              <a:t>Updated guidance note proposed for endorsement</a:t>
            </a:r>
          </a:p>
          <a:p>
            <a:pPr marL="342900" indent="-342900" algn="l">
              <a:buFont typeface="Arial" panose="020B0604020202020204" pitchFamily="34" charset="0"/>
              <a:buChar char="•"/>
            </a:pPr>
            <a:r>
              <a:rPr lang="en-US" sz="2000" b="0"/>
              <a:t>Consultation process</a:t>
            </a:r>
          </a:p>
          <a:p>
            <a:pPr algn="l"/>
            <a:r>
              <a:rPr lang="en-US" sz="2100" b="0"/>
              <a:t> </a:t>
            </a:r>
          </a:p>
        </p:txBody>
      </p:sp>
      <p:sp>
        <p:nvSpPr>
          <p:cNvPr id="11" name="Text Placeholder 10">
            <a:extLst>
              <a:ext uri="{FF2B5EF4-FFF2-40B4-BE49-F238E27FC236}">
                <a16:creationId xmlns:a16="http://schemas.microsoft.com/office/drawing/2014/main" id="{2B04C80C-326A-484D-BDCE-55BB70DBCC1F}"/>
              </a:ext>
            </a:extLst>
          </p:cNvPr>
          <p:cNvSpPr>
            <a:spLocks noGrp="1"/>
          </p:cNvSpPr>
          <p:nvPr>
            <p:ph type="body" sz="quarter" idx="23"/>
          </p:nvPr>
        </p:nvSpPr>
        <p:spPr>
          <a:xfrm>
            <a:off x="3359696" y="3123278"/>
            <a:ext cx="2555712" cy="1538144"/>
          </a:xfrm>
        </p:spPr>
        <p:txBody>
          <a:bodyPr/>
          <a:lstStyle/>
          <a:p>
            <a:r>
              <a:rPr lang="en-GB">
                <a:latin typeface="Calibri" panose="020F0502020204030204" pitchFamily="34" charset="0"/>
                <a:cs typeface="Arial" panose="020B0604020202020204" pitchFamily="34" charset="0"/>
              </a:rPr>
              <a:t>IRNAP Checklist and related documents</a:t>
            </a:r>
            <a:endParaRPr lang="es-CL">
              <a:latin typeface="Calibri" panose="020F0502020204030204" pitchFamily="34" charset="0"/>
              <a:cs typeface="Arial" panose="020B0604020202020204" pitchFamily="34" charset="0"/>
            </a:endParaRPr>
          </a:p>
          <a:p>
            <a:pPr marL="342900" lvl="1" indent="-342900" algn="l">
              <a:lnSpc>
                <a:spcPct val="100000"/>
              </a:lnSpc>
              <a:buFont typeface="Arial" panose="020B0604020202020204" pitchFamily="34" charset="0"/>
              <a:buChar char="•"/>
            </a:pPr>
            <a:r>
              <a:rPr lang="en-US" sz="2000"/>
              <a:t>Updated IRNAP checklist proposed for endorsement</a:t>
            </a:r>
          </a:p>
          <a:p>
            <a:pPr marL="342900" lvl="1" indent="-342900" algn="l">
              <a:lnSpc>
                <a:spcPct val="100000"/>
              </a:lnSpc>
              <a:buFont typeface="Arial" panose="020B0604020202020204" pitchFamily="34" charset="0"/>
              <a:buChar char="•"/>
            </a:pPr>
            <a:r>
              <a:rPr lang="en-US" sz="2000"/>
              <a:t>Other related documents pending</a:t>
            </a:r>
          </a:p>
          <a:p>
            <a:pPr>
              <a:lnSpc>
                <a:spcPct val="100000"/>
              </a:lnSpc>
            </a:pPr>
            <a:endParaRPr lang="en-US"/>
          </a:p>
        </p:txBody>
      </p:sp>
      <p:sp>
        <p:nvSpPr>
          <p:cNvPr id="12" name="Text Placeholder 11">
            <a:extLst>
              <a:ext uri="{FF2B5EF4-FFF2-40B4-BE49-F238E27FC236}">
                <a16:creationId xmlns:a16="http://schemas.microsoft.com/office/drawing/2014/main" id="{3C880CFD-9A0E-4480-97F4-1DEBD35DC4B4}"/>
              </a:ext>
            </a:extLst>
          </p:cNvPr>
          <p:cNvSpPr>
            <a:spLocks noGrp="1"/>
          </p:cNvSpPr>
          <p:nvPr>
            <p:ph type="body" sz="quarter" idx="24"/>
          </p:nvPr>
        </p:nvSpPr>
        <p:spPr>
          <a:xfrm>
            <a:off x="6228924" y="3123278"/>
            <a:ext cx="2675387" cy="1538144"/>
          </a:xfrm>
        </p:spPr>
        <p:txBody>
          <a:bodyPr/>
          <a:lstStyle/>
          <a:p>
            <a:pPr>
              <a:lnSpc>
                <a:spcPct val="100000"/>
              </a:lnSpc>
            </a:pPr>
            <a:r>
              <a:rPr lang="es-CL">
                <a:latin typeface="Calibri" panose="020F0502020204030204" pitchFamily="34" charset="0"/>
                <a:ea typeface="Calibri" panose="020F0502020204030204" pitchFamily="34" charset="0"/>
                <a:cs typeface="Arial" panose="020B0604020202020204" pitchFamily="34" charset="0"/>
              </a:rPr>
              <a:t>IRNAP </a:t>
            </a:r>
          </a:p>
          <a:p>
            <a:pPr>
              <a:lnSpc>
                <a:spcPct val="100000"/>
              </a:lnSpc>
            </a:pPr>
            <a:r>
              <a:rPr lang="es-CL">
                <a:latin typeface="Calibri" panose="020F0502020204030204" pitchFamily="34" charset="0"/>
                <a:ea typeface="Calibri" panose="020F0502020204030204" pitchFamily="34" charset="0"/>
                <a:cs typeface="Arial" panose="020B0604020202020204" pitchFamily="34" charset="0"/>
              </a:rPr>
              <a:t>Training</a:t>
            </a:r>
            <a:endParaRPr lang="en-US"/>
          </a:p>
          <a:p>
            <a:pPr marL="342900" lvl="1" indent="-342900" algn="l">
              <a:lnSpc>
                <a:spcPct val="100000"/>
              </a:lnSpc>
              <a:buFont typeface="Arial" panose="020B0604020202020204" pitchFamily="34" charset="0"/>
              <a:buChar char="•"/>
            </a:pPr>
            <a:r>
              <a:rPr lang="en-US" sz="2000"/>
              <a:t>Virtual training developed  by NAWG (8 hours)</a:t>
            </a:r>
          </a:p>
          <a:p>
            <a:pPr marL="342900" lvl="1" indent="-342900" algn="l">
              <a:lnSpc>
                <a:spcPct val="100000"/>
              </a:lnSpc>
              <a:buFont typeface="Arial" panose="020B0604020202020204" pitchFamily="34" charset="0"/>
              <a:buChar char="•"/>
            </a:pPr>
            <a:r>
              <a:rPr lang="en-US" sz="2000"/>
              <a:t>TSG/TRG roster training developed by the Americas (5 days)</a:t>
            </a:r>
          </a:p>
        </p:txBody>
      </p:sp>
      <p:sp>
        <p:nvSpPr>
          <p:cNvPr id="13" name="Text Placeholder 12">
            <a:extLst>
              <a:ext uri="{FF2B5EF4-FFF2-40B4-BE49-F238E27FC236}">
                <a16:creationId xmlns:a16="http://schemas.microsoft.com/office/drawing/2014/main" id="{829D91B5-2D5B-41D1-A4A1-F2E498152E21}"/>
              </a:ext>
            </a:extLst>
          </p:cNvPr>
          <p:cNvSpPr>
            <a:spLocks noGrp="1"/>
          </p:cNvSpPr>
          <p:nvPr>
            <p:ph type="body" sz="quarter" idx="25"/>
          </p:nvPr>
        </p:nvSpPr>
        <p:spPr>
          <a:xfrm>
            <a:off x="1207552" y="2122512"/>
            <a:ext cx="1096962" cy="524759"/>
          </a:xfrm>
        </p:spPr>
        <p:txBody>
          <a:bodyPr/>
          <a:lstStyle/>
          <a:p>
            <a:pPr>
              <a:lnSpc>
                <a:spcPct val="100000"/>
              </a:lnSpc>
            </a:pPr>
            <a:r>
              <a:rPr lang="en-US"/>
              <a:t>01</a:t>
            </a:r>
          </a:p>
        </p:txBody>
      </p:sp>
      <p:sp>
        <p:nvSpPr>
          <p:cNvPr id="14" name="Text Placeholder 13">
            <a:extLst>
              <a:ext uri="{FF2B5EF4-FFF2-40B4-BE49-F238E27FC236}">
                <a16:creationId xmlns:a16="http://schemas.microsoft.com/office/drawing/2014/main" id="{40974A92-D3D5-422D-9A5D-49BC4FA68DDB}"/>
              </a:ext>
            </a:extLst>
          </p:cNvPr>
          <p:cNvSpPr>
            <a:spLocks noGrp="1"/>
          </p:cNvSpPr>
          <p:nvPr>
            <p:ph type="body" sz="quarter" idx="26"/>
          </p:nvPr>
        </p:nvSpPr>
        <p:spPr>
          <a:xfrm>
            <a:off x="4096104" y="2122512"/>
            <a:ext cx="1096962" cy="524759"/>
          </a:xfrm>
        </p:spPr>
        <p:txBody>
          <a:bodyPr/>
          <a:lstStyle/>
          <a:p>
            <a:pPr>
              <a:lnSpc>
                <a:spcPct val="100000"/>
              </a:lnSpc>
            </a:pPr>
            <a:r>
              <a:rPr lang="en-US"/>
              <a:t>02</a:t>
            </a:r>
          </a:p>
        </p:txBody>
      </p:sp>
      <p:sp>
        <p:nvSpPr>
          <p:cNvPr id="15" name="Text Placeholder 14">
            <a:extLst>
              <a:ext uri="{FF2B5EF4-FFF2-40B4-BE49-F238E27FC236}">
                <a16:creationId xmlns:a16="http://schemas.microsoft.com/office/drawing/2014/main" id="{76C385C4-623A-44A0-A730-DA0F630D6A1C}"/>
              </a:ext>
            </a:extLst>
          </p:cNvPr>
          <p:cNvSpPr>
            <a:spLocks noGrp="1"/>
          </p:cNvSpPr>
          <p:nvPr>
            <p:ph type="body" sz="quarter" idx="27"/>
          </p:nvPr>
        </p:nvSpPr>
        <p:spPr>
          <a:xfrm>
            <a:off x="7001970" y="2122512"/>
            <a:ext cx="1096962" cy="524759"/>
          </a:xfrm>
        </p:spPr>
        <p:txBody>
          <a:bodyPr/>
          <a:lstStyle/>
          <a:p>
            <a:pPr>
              <a:lnSpc>
                <a:spcPct val="100000"/>
              </a:lnSpc>
            </a:pPr>
            <a:r>
              <a:rPr lang="en-US"/>
              <a:t>03</a:t>
            </a:r>
          </a:p>
        </p:txBody>
      </p:sp>
      <p:sp>
        <p:nvSpPr>
          <p:cNvPr id="16" name="Text Placeholder 15">
            <a:extLst>
              <a:ext uri="{FF2B5EF4-FFF2-40B4-BE49-F238E27FC236}">
                <a16:creationId xmlns:a16="http://schemas.microsoft.com/office/drawing/2014/main" id="{609DEBDD-DBD4-4E25-A9F4-5673C1BBD252}"/>
              </a:ext>
            </a:extLst>
          </p:cNvPr>
          <p:cNvSpPr>
            <a:spLocks noGrp="1"/>
          </p:cNvSpPr>
          <p:nvPr>
            <p:ph type="body" sz="quarter" idx="28"/>
          </p:nvPr>
        </p:nvSpPr>
        <p:spPr>
          <a:xfrm>
            <a:off x="9157989" y="3123278"/>
            <a:ext cx="2417814" cy="1538144"/>
          </a:xfrm>
        </p:spPr>
        <p:txBody>
          <a:bodyPr/>
          <a:lstStyle/>
          <a:p>
            <a:pPr>
              <a:lnSpc>
                <a:spcPct val="100000"/>
              </a:lnSpc>
            </a:pPr>
            <a:r>
              <a:rPr lang="en-US">
                <a:latin typeface="Calibri" panose="020F0502020204030204" pitchFamily="34" charset="0"/>
                <a:cs typeface="Arial" panose="020B0604020202020204" pitchFamily="34" charset="0"/>
              </a:rPr>
              <a:t>Remote Support to Regions</a:t>
            </a:r>
          </a:p>
          <a:p>
            <a:pPr marL="342900" lvl="1" indent="-342900" algn="l">
              <a:lnSpc>
                <a:spcPct val="100000"/>
              </a:lnSpc>
              <a:buFont typeface="Arial" panose="020B0604020202020204" pitchFamily="34" charset="0"/>
              <a:buChar char="•"/>
            </a:pPr>
            <a:r>
              <a:rPr lang="en-US" sz="2000"/>
              <a:t>Support to Americas and Asia Pacific regions on </a:t>
            </a:r>
            <a:r>
              <a:rPr lang="en-GB" sz="2000"/>
              <a:t>methodological issues and standards interpretation</a:t>
            </a:r>
            <a:endParaRPr lang="en-US" sz="2000"/>
          </a:p>
          <a:p>
            <a:pPr>
              <a:lnSpc>
                <a:spcPct val="100000"/>
              </a:lnSpc>
            </a:pPr>
            <a:endParaRPr lang="en-US" sz="2100" b="0"/>
          </a:p>
          <a:p>
            <a:pPr>
              <a:lnSpc>
                <a:spcPct val="100000"/>
              </a:lnSpc>
            </a:pPr>
            <a:endParaRPr lang="en-US" sz="2100" b="0"/>
          </a:p>
          <a:p>
            <a:pPr>
              <a:lnSpc>
                <a:spcPct val="100000"/>
              </a:lnSpc>
            </a:pPr>
            <a:endParaRPr lang="en-US"/>
          </a:p>
        </p:txBody>
      </p:sp>
      <p:sp>
        <p:nvSpPr>
          <p:cNvPr id="17" name="Text Placeholder 16">
            <a:extLst>
              <a:ext uri="{FF2B5EF4-FFF2-40B4-BE49-F238E27FC236}">
                <a16:creationId xmlns:a16="http://schemas.microsoft.com/office/drawing/2014/main" id="{4767A86D-858F-4808-9147-9A2A121C639D}"/>
              </a:ext>
            </a:extLst>
          </p:cNvPr>
          <p:cNvSpPr>
            <a:spLocks noGrp="1"/>
          </p:cNvSpPr>
          <p:nvPr>
            <p:ph type="body" sz="quarter" idx="29"/>
          </p:nvPr>
        </p:nvSpPr>
        <p:spPr>
          <a:xfrm>
            <a:off x="9902610" y="2122512"/>
            <a:ext cx="1096962" cy="524759"/>
          </a:xfrm>
        </p:spPr>
        <p:txBody>
          <a:bodyPr/>
          <a:lstStyle/>
          <a:p>
            <a:pPr>
              <a:lnSpc>
                <a:spcPct val="100000"/>
              </a:lnSpc>
            </a:pPr>
            <a:r>
              <a:rPr lang="en-US"/>
              <a:t>04</a:t>
            </a:r>
          </a:p>
        </p:txBody>
      </p:sp>
      <p:sp>
        <p:nvSpPr>
          <p:cNvPr id="59" name="Title 1">
            <a:extLst>
              <a:ext uri="{FF2B5EF4-FFF2-40B4-BE49-F238E27FC236}">
                <a16:creationId xmlns:a16="http://schemas.microsoft.com/office/drawing/2014/main" id="{5A01E415-337A-48A4-9458-D805AEF35790}"/>
              </a:ext>
            </a:extLst>
          </p:cNvPr>
          <p:cNvSpPr>
            <a:spLocks noGrp="1"/>
          </p:cNvSpPr>
          <p:nvPr/>
        </p:nvSpPr>
        <p:spPr>
          <a:xfrm>
            <a:off x="623392" y="566192"/>
            <a:ext cx="10274910" cy="44319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b="1" kern="1200">
                <a:solidFill>
                  <a:schemeClr val="tx2"/>
                </a:solidFill>
                <a:latin typeface="Roboto"/>
                <a:ea typeface="+mj-ea"/>
                <a:cs typeface="+mj-cs"/>
              </a:defRPr>
            </a:lvl1pPr>
          </a:lstStyle>
          <a:p>
            <a:r>
              <a:rPr lang="en-US"/>
              <a:t>National Accreditation Working Group (NAWG)</a:t>
            </a:r>
          </a:p>
        </p:txBody>
      </p:sp>
      <p:sp>
        <p:nvSpPr>
          <p:cNvPr id="60" name="Text Placeholder 4">
            <a:extLst>
              <a:ext uri="{FF2B5EF4-FFF2-40B4-BE49-F238E27FC236}">
                <a16:creationId xmlns:a16="http://schemas.microsoft.com/office/drawing/2014/main" id="{CD89433F-C7F7-4996-892A-D685B276C9CC}"/>
              </a:ext>
            </a:extLst>
          </p:cNvPr>
          <p:cNvSpPr>
            <a:spLocks noGrp="1"/>
          </p:cNvSpPr>
          <p:nvPr/>
        </p:nvSpPr>
        <p:spPr>
          <a:xfrm>
            <a:off x="623392" y="1009390"/>
            <a:ext cx="6858000" cy="3810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Progress update</a:t>
            </a:r>
          </a:p>
        </p:txBody>
      </p:sp>
      <p:sp>
        <p:nvSpPr>
          <p:cNvPr id="61" name="SmartArt Placeholder 10">
            <a:extLst>
              <a:ext uri="{FF2B5EF4-FFF2-40B4-BE49-F238E27FC236}">
                <a16:creationId xmlns:a16="http://schemas.microsoft.com/office/drawing/2014/main" id="{B51CFE3C-508F-4213-AB13-275E0A9AB8F4}"/>
              </a:ext>
            </a:extLst>
          </p:cNvPr>
          <p:cNvSpPr>
            <a:spLocks noGrp="1"/>
          </p:cNvSpPr>
          <p:nvPr/>
        </p:nvSpPr>
        <p:spPr>
          <a:xfrm>
            <a:off x="623392" y="1511073"/>
            <a:ext cx="1371600" cy="45719"/>
          </a:xfrm>
          <a:prstGeom prst="rect">
            <a:avLst/>
          </a:prstGeom>
          <a:solidFill>
            <a:schemeClr val="tx2"/>
          </a:solidFill>
        </p:spPr>
        <p:txBody>
          <a:bodyPr vert="horz" lIns="0" tIns="0" rIns="0" bIns="0" rtlCol="0">
            <a:noAutofit/>
          </a:bodyPr>
          <a:lstStyle/>
          <a:p>
            <a:endParaRPr lang="es-ES_tradnl"/>
          </a:p>
        </p:txBody>
      </p:sp>
    </p:spTree>
    <p:extLst>
      <p:ext uri="{BB962C8B-B14F-4D97-AF65-F5344CB8AC3E}">
        <p14:creationId xmlns:p14="http://schemas.microsoft.com/office/powerpoint/2010/main" val="31951676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FC5F14-B91E-5D32-203E-1183842DF704}"/>
              </a:ext>
            </a:extLst>
          </p:cNvPr>
          <p:cNvSpPr>
            <a:spLocks noGrp="1"/>
          </p:cNvSpPr>
          <p:nvPr>
            <p:ph type="body" sz="quarter" idx="22"/>
          </p:nvPr>
        </p:nvSpPr>
        <p:spPr>
          <a:xfrm>
            <a:off x="949449" y="2157438"/>
            <a:ext cx="3108960" cy="3738562"/>
          </a:xfrm>
        </p:spPr>
        <p:txBody>
          <a:bodyPr/>
          <a:lstStyle/>
          <a:p>
            <a:pPr marL="319088" lvl="2" indent="-319088"/>
            <a:r>
              <a:rPr lang="en-US" sz="1800"/>
              <a:t>Review training course for TSG/TRG, developed by the Americas, and facilitate global delivery</a:t>
            </a:r>
          </a:p>
          <a:p>
            <a:pPr marL="319088" lvl="2" indent="-319088"/>
            <a:r>
              <a:rPr lang="en-US" sz="1800"/>
              <a:t>Adapt Virtual IRNAP training into an 4-hour workshop aimed at policy makers, national authorities and future TSG/TRG</a:t>
            </a:r>
          </a:p>
          <a:p>
            <a:endParaRPr lang="es-ES_tradnl"/>
          </a:p>
        </p:txBody>
      </p:sp>
      <p:sp>
        <p:nvSpPr>
          <p:cNvPr id="4" name="Text Placeholder 3">
            <a:extLst>
              <a:ext uri="{FF2B5EF4-FFF2-40B4-BE49-F238E27FC236}">
                <a16:creationId xmlns:a16="http://schemas.microsoft.com/office/drawing/2014/main" id="{C11D5699-EFCF-7289-C360-6E9591CD8844}"/>
              </a:ext>
            </a:extLst>
          </p:cNvPr>
          <p:cNvSpPr>
            <a:spLocks noGrp="1"/>
          </p:cNvSpPr>
          <p:nvPr>
            <p:ph type="body" sz="quarter" idx="29"/>
          </p:nvPr>
        </p:nvSpPr>
        <p:spPr>
          <a:xfrm>
            <a:off x="949325" y="1628800"/>
            <a:ext cx="3108960" cy="542068"/>
          </a:xfrm>
        </p:spPr>
        <p:txBody>
          <a:bodyPr/>
          <a:lstStyle/>
          <a:p>
            <a:r>
              <a:rPr lang="en-US"/>
              <a:t>Training</a:t>
            </a:r>
          </a:p>
        </p:txBody>
      </p:sp>
      <p:sp>
        <p:nvSpPr>
          <p:cNvPr id="5" name="Text Placeholder 4">
            <a:extLst>
              <a:ext uri="{FF2B5EF4-FFF2-40B4-BE49-F238E27FC236}">
                <a16:creationId xmlns:a16="http://schemas.microsoft.com/office/drawing/2014/main" id="{AA253C90-5015-E23D-B76B-DB5ADDF091C6}"/>
              </a:ext>
            </a:extLst>
          </p:cNvPr>
          <p:cNvSpPr>
            <a:spLocks noGrp="1"/>
          </p:cNvSpPr>
          <p:nvPr>
            <p:ph type="body" sz="quarter" idx="30"/>
          </p:nvPr>
        </p:nvSpPr>
        <p:spPr>
          <a:xfrm>
            <a:off x="4541644" y="2157438"/>
            <a:ext cx="3108960" cy="3738562"/>
          </a:xfrm>
        </p:spPr>
        <p:txBody>
          <a:bodyPr/>
          <a:lstStyle/>
          <a:p>
            <a:pPr marL="319088" lvl="2" indent="-319088"/>
            <a:r>
              <a:rPr lang="en-US" sz="1800"/>
              <a:t>Update IRNAP Guidance Note in light of experience and application of the methodology globally</a:t>
            </a:r>
          </a:p>
          <a:p>
            <a:pPr marL="319088" lvl="2" indent="-319088"/>
            <a:r>
              <a:rPr lang="en-US" sz="1800"/>
              <a:t>Contribute to the update and streamlining of Manual A: Capacity Building</a:t>
            </a:r>
          </a:p>
          <a:p>
            <a:pPr marL="319088" lvl="2" indent="-319088"/>
            <a:r>
              <a:rPr lang="en-US" sz="1800"/>
              <a:t>Review and develop supporting documentation</a:t>
            </a:r>
          </a:p>
          <a:p>
            <a:endParaRPr lang="es-ES_tradnl"/>
          </a:p>
        </p:txBody>
      </p:sp>
      <p:sp>
        <p:nvSpPr>
          <p:cNvPr id="6" name="Text Placeholder 5">
            <a:extLst>
              <a:ext uri="{FF2B5EF4-FFF2-40B4-BE49-F238E27FC236}">
                <a16:creationId xmlns:a16="http://schemas.microsoft.com/office/drawing/2014/main" id="{7125C5D6-36AF-9A50-A188-D1A75DFD5F90}"/>
              </a:ext>
            </a:extLst>
          </p:cNvPr>
          <p:cNvSpPr>
            <a:spLocks noGrp="1"/>
          </p:cNvSpPr>
          <p:nvPr>
            <p:ph type="body" sz="quarter" idx="31"/>
          </p:nvPr>
        </p:nvSpPr>
        <p:spPr>
          <a:xfrm>
            <a:off x="4541520" y="1628800"/>
            <a:ext cx="3108960" cy="542068"/>
          </a:xfrm>
        </p:spPr>
        <p:txBody>
          <a:bodyPr/>
          <a:lstStyle/>
          <a:p>
            <a:r>
              <a:rPr lang="en-US"/>
              <a:t>Guidelines review</a:t>
            </a:r>
          </a:p>
        </p:txBody>
      </p:sp>
      <p:sp>
        <p:nvSpPr>
          <p:cNvPr id="7" name="Text Placeholder 6">
            <a:extLst>
              <a:ext uri="{FF2B5EF4-FFF2-40B4-BE49-F238E27FC236}">
                <a16:creationId xmlns:a16="http://schemas.microsoft.com/office/drawing/2014/main" id="{4EE656D4-8493-C4C3-8986-FCD6F6E4990D}"/>
              </a:ext>
            </a:extLst>
          </p:cNvPr>
          <p:cNvSpPr>
            <a:spLocks noGrp="1"/>
          </p:cNvSpPr>
          <p:nvPr>
            <p:ph type="body" sz="quarter" idx="34"/>
          </p:nvPr>
        </p:nvSpPr>
        <p:spPr>
          <a:xfrm>
            <a:off x="8130540" y="2157438"/>
            <a:ext cx="3108960" cy="3738562"/>
          </a:xfrm>
        </p:spPr>
        <p:txBody>
          <a:bodyPr/>
          <a:lstStyle/>
          <a:p>
            <a:pPr marL="319088" lvl="2" indent="-319088"/>
            <a:r>
              <a:rPr lang="en-GB" sz="1800"/>
              <a:t>Continue support to regions on methodological issues and interpretation on guidelines</a:t>
            </a:r>
          </a:p>
          <a:p>
            <a:pPr marL="319088" lvl="2" indent="-319088"/>
            <a:r>
              <a:rPr lang="en-GB" sz="1800"/>
              <a:t>Monitor IRNAP implementation globally for coherence </a:t>
            </a:r>
          </a:p>
          <a:p>
            <a:endParaRPr lang="es-ES_tradnl"/>
          </a:p>
        </p:txBody>
      </p:sp>
      <p:sp>
        <p:nvSpPr>
          <p:cNvPr id="8" name="Text Placeholder 7">
            <a:extLst>
              <a:ext uri="{FF2B5EF4-FFF2-40B4-BE49-F238E27FC236}">
                <a16:creationId xmlns:a16="http://schemas.microsoft.com/office/drawing/2014/main" id="{4643C568-0DCE-DBCE-0E47-03AF7953FEF9}"/>
              </a:ext>
            </a:extLst>
          </p:cNvPr>
          <p:cNvSpPr>
            <a:spLocks noGrp="1"/>
          </p:cNvSpPr>
          <p:nvPr>
            <p:ph type="body" sz="quarter" idx="35"/>
          </p:nvPr>
        </p:nvSpPr>
        <p:spPr>
          <a:xfrm>
            <a:off x="8130416" y="1628800"/>
            <a:ext cx="3108960" cy="542068"/>
          </a:xfrm>
        </p:spPr>
        <p:txBody>
          <a:bodyPr/>
          <a:lstStyle/>
          <a:p>
            <a:r>
              <a:rPr lang="en-US"/>
              <a:t>Regional support</a:t>
            </a:r>
          </a:p>
        </p:txBody>
      </p:sp>
      <p:sp>
        <p:nvSpPr>
          <p:cNvPr id="27" name="Title 1">
            <a:extLst>
              <a:ext uri="{FF2B5EF4-FFF2-40B4-BE49-F238E27FC236}">
                <a16:creationId xmlns:a16="http://schemas.microsoft.com/office/drawing/2014/main" id="{E4CD02E3-6D20-BD7E-C0AC-FC18308A98BD}"/>
              </a:ext>
            </a:extLst>
          </p:cNvPr>
          <p:cNvSpPr>
            <a:spLocks noGrp="1"/>
          </p:cNvSpPr>
          <p:nvPr>
            <p:ph type="title"/>
          </p:nvPr>
        </p:nvSpPr>
        <p:spPr>
          <a:xfrm>
            <a:off x="609600" y="609600"/>
            <a:ext cx="10274910" cy="443198"/>
          </a:xfrm>
        </p:spPr>
        <p:txBody>
          <a:bodyPr/>
          <a:lstStyle/>
          <a:p>
            <a:r>
              <a:rPr lang="en-US"/>
              <a:t>National Accreditation Working Group (NAWG)</a:t>
            </a:r>
          </a:p>
        </p:txBody>
      </p:sp>
      <p:sp>
        <p:nvSpPr>
          <p:cNvPr id="28" name="Text Placeholder 4">
            <a:extLst>
              <a:ext uri="{FF2B5EF4-FFF2-40B4-BE49-F238E27FC236}">
                <a16:creationId xmlns:a16="http://schemas.microsoft.com/office/drawing/2014/main" id="{0E7E28BA-CC9D-9AC3-D57C-22B3311EB269}"/>
              </a:ext>
            </a:extLst>
          </p:cNvPr>
          <p:cNvSpPr txBox="1">
            <a:spLocks/>
          </p:cNvSpPr>
          <p:nvPr/>
        </p:nvSpPr>
        <p:spPr>
          <a:xfrm>
            <a:off x="551384" y="980728"/>
            <a:ext cx="6858000" cy="381000"/>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lumMod val="60000"/>
                    <a:lumOff val="40000"/>
                  </a:schemeClr>
                </a:solidFill>
              </a:rPr>
              <a:t>Way forward</a:t>
            </a:r>
          </a:p>
        </p:txBody>
      </p:sp>
      <p:sp>
        <p:nvSpPr>
          <p:cNvPr id="29" name="SmartArt Placeholder 10">
            <a:extLst>
              <a:ext uri="{FF2B5EF4-FFF2-40B4-BE49-F238E27FC236}">
                <a16:creationId xmlns:a16="http://schemas.microsoft.com/office/drawing/2014/main" id="{7EF58834-0F41-35C1-8CBB-29962173E752}"/>
              </a:ext>
            </a:extLst>
          </p:cNvPr>
          <p:cNvSpPr>
            <a:spLocks noGrp="1"/>
          </p:cNvSpPr>
          <p:nvPr/>
        </p:nvSpPr>
        <p:spPr>
          <a:xfrm>
            <a:off x="609600" y="1471279"/>
            <a:ext cx="1371600" cy="45719"/>
          </a:xfrm>
          <a:prstGeom prst="rect">
            <a:avLst/>
          </a:prstGeom>
          <a:solidFill>
            <a:schemeClr val="tx2"/>
          </a:solidFill>
        </p:spPr>
        <p:txBody>
          <a:bodyPr vert="horz" lIns="0" tIns="0" rIns="0" bIns="0" rtlCol="0">
            <a:noAutofit/>
          </a:bodyPr>
          <a:lstStyle/>
          <a:p>
            <a:endParaRPr lang="es-ES_tradnl"/>
          </a:p>
        </p:txBody>
      </p:sp>
      <p:sp>
        <p:nvSpPr>
          <p:cNvPr id="31" name="TextBox 30">
            <a:extLst>
              <a:ext uri="{FF2B5EF4-FFF2-40B4-BE49-F238E27FC236}">
                <a16:creationId xmlns:a16="http://schemas.microsoft.com/office/drawing/2014/main" id="{DFCB3F34-EACE-5F4C-0600-07E2D07F81CC}"/>
              </a:ext>
            </a:extLst>
          </p:cNvPr>
          <p:cNvSpPr txBox="1"/>
          <p:nvPr/>
        </p:nvSpPr>
        <p:spPr>
          <a:xfrm>
            <a:off x="949325" y="6023029"/>
            <a:ext cx="10290052" cy="646331"/>
          </a:xfrm>
          <a:prstGeom prst="rect">
            <a:avLst/>
          </a:prstGeom>
          <a:noFill/>
        </p:spPr>
        <p:txBody>
          <a:bodyPr wrap="square" rtlCol="0">
            <a:spAutoFit/>
          </a:bodyPr>
          <a:lstStyle/>
          <a:p>
            <a:r>
              <a:rPr lang="en-GB" b="1"/>
              <a:t>An extension of the NAWG term for an additional two years to continue the support of the global implementation of the IRNAP is kindly requested for endorsement.</a:t>
            </a:r>
          </a:p>
        </p:txBody>
      </p:sp>
    </p:spTree>
    <p:extLst>
      <p:ext uri="{BB962C8B-B14F-4D97-AF65-F5344CB8AC3E}">
        <p14:creationId xmlns:p14="http://schemas.microsoft.com/office/powerpoint/2010/main" val="1704143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F4204357-D0BB-42B2-AB76-71369D9F9D5B}"/>
              </a:ext>
            </a:extLst>
          </p:cNvPr>
          <p:cNvSpPr>
            <a:spLocks noGrp="1"/>
          </p:cNvSpPr>
          <p:nvPr>
            <p:ph type="title"/>
          </p:nvPr>
        </p:nvSpPr>
        <p:spPr/>
        <p:txBody>
          <a:bodyPr/>
          <a:lstStyle/>
          <a:p>
            <a:r>
              <a:rPr lang="en-US"/>
              <a:t>SESSION 1 </a:t>
            </a:r>
          </a:p>
        </p:txBody>
      </p:sp>
      <p:sp>
        <p:nvSpPr>
          <p:cNvPr id="41" name="Text Placeholder 40">
            <a:extLst>
              <a:ext uri="{FF2B5EF4-FFF2-40B4-BE49-F238E27FC236}">
                <a16:creationId xmlns:a16="http://schemas.microsoft.com/office/drawing/2014/main" id="{301916C5-D2F6-4D1A-9A6F-D9EFDB6EB28C}"/>
              </a:ext>
            </a:extLst>
          </p:cNvPr>
          <p:cNvSpPr>
            <a:spLocks noGrp="1"/>
          </p:cNvSpPr>
          <p:nvPr>
            <p:ph type="body" sz="quarter" idx="21"/>
          </p:nvPr>
        </p:nvSpPr>
        <p:spPr/>
        <p:txBody>
          <a:bodyPr/>
          <a:lstStyle/>
          <a:p>
            <a:r>
              <a:rPr lang="en-US"/>
              <a:t>1</a:t>
            </a:r>
          </a:p>
        </p:txBody>
      </p:sp>
      <p:sp>
        <p:nvSpPr>
          <p:cNvPr id="11" name="Text Placeholder 10">
            <a:extLst>
              <a:ext uri="{FF2B5EF4-FFF2-40B4-BE49-F238E27FC236}">
                <a16:creationId xmlns:a16="http://schemas.microsoft.com/office/drawing/2014/main" id="{BDF80DCF-CFB0-4A93-95C3-C6622C7AA866}"/>
              </a:ext>
            </a:extLst>
          </p:cNvPr>
          <p:cNvSpPr>
            <a:spLocks noGrp="1"/>
          </p:cNvSpPr>
          <p:nvPr>
            <p:ph type="body" sz="quarter" idx="29"/>
          </p:nvPr>
        </p:nvSpPr>
        <p:spPr/>
        <p:txBody>
          <a:bodyPr/>
          <a:lstStyle/>
          <a:p>
            <a:r>
              <a:rPr lang="en-US">
                <a:ea typeface="Roboto"/>
              </a:rPr>
              <a:t>INSARAG Snapshot 2021</a:t>
            </a:r>
            <a:endParaRPr lang="en-US"/>
          </a:p>
          <a:p>
            <a:endParaRPr lang="en-US"/>
          </a:p>
        </p:txBody>
      </p:sp>
      <p:sp>
        <p:nvSpPr>
          <p:cNvPr id="12" name="Text Placeholder 11">
            <a:extLst>
              <a:ext uri="{FF2B5EF4-FFF2-40B4-BE49-F238E27FC236}">
                <a16:creationId xmlns:a16="http://schemas.microsoft.com/office/drawing/2014/main" id="{C8E620CD-A6A3-48FA-8D5A-19E53FAEB862}"/>
              </a:ext>
            </a:extLst>
          </p:cNvPr>
          <p:cNvSpPr>
            <a:spLocks noGrp="1"/>
          </p:cNvSpPr>
          <p:nvPr>
            <p:ph type="body" sz="quarter" idx="31"/>
          </p:nvPr>
        </p:nvSpPr>
        <p:spPr/>
        <p:txBody>
          <a:bodyPr/>
          <a:lstStyle/>
          <a:p>
            <a:r>
              <a:rPr lang="en-US"/>
              <a:t>2022 Global Work Plan Highlights</a:t>
            </a:r>
            <a:endParaRPr lang="en-US" b="1">
              <a:solidFill>
                <a:srgbClr val="0070C0"/>
              </a:solidFill>
              <a:ea typeface="Roboto"/>
            </a:endParaRPr>
          </a:p>
          <a:p>
            <a:endParaRPr lang="en-US"/>
          </a:p>
        </p:txBody>
      </p:sp>
      <p:sp>
        <p:nvSpPr>
          <p:cNvPr id="13" name="Text Placeholder 12">
            <a:extLst>
              <a:ext uri="{FF2B5EF4-FFF2-40B4-BE49-F238E27FC236}">
                <a16:creationId xmlns:a16="http://schemas.microsoft.com/office/drawing/2014/main" id="{C46A0FE1-6494-4AB4-BB35-01ABAE09CB9E}"/>
              </a:ext>
            </a:extLst>
          </p:cNvPr>
          <p:cNvSpPr>
            <a:spLocks noGrp="1"/>
          </p:cNvSpPr>
          <p:nvPr>
            <p:ph type="body" sz="quarter" idx="32"/>
          </p:nvPr>
        </p:nvSpPr>
        <p:spPr>
          <a:xfrm>
            <a:off x="6324945" y="3429000"/>
            <a:ext cx="2517397" cy="1577353"/>
          </a:xfrm>
        </p:spPr>
        <p:txBody>
          <a:bodyPr/>
          <a:lstStyle/>
          <a:p>
            <a:r>
              <a:rPr lang="en-US"/>
              <a:t>IEC/R and IRNAP -Quality Assurance and Updates</a:t>
            </a:r>
          </a:p>
          <a:p>
            <a:endParaRPr lang="en-US"/>
          </a:p>
        </p:txBody>
      </p:sp>
      <p:sp>
        <p:nvSpPr>
          <p:cNvPr id="42" name="Text Placeholder 41">
            <a:extLst>
              <a:ext uri="{FF2B5EF4-FFF2-40B4-BE49-F238E27FC236}">
                <a16:creationId xmlns:a16="http://schemas.microsoft.com/office/drawing/2014/main" id="{3FA5006C-87A0-4A80-929B-98A41981DD95}"/>
              </a:ext>
            </a:extLst>
          </p:cNvPr>
          <p:cNvSpPr>
            <a:spLocks noGrp="1"/>
          </p:cNvSpPr>
          <p:nvPr>
            <p:ph type="body" sz="quarter" idx="34"/>
          </p:nvPr>
        </p:nvSpPr>
        <p:spPr/>
        <p:txBody>
          <a:bodyPr/>
          <a:lstStyle/>
          <a:p>
            <a:r>
              <a:rPr lang="en-US"/>
              <a:t>2</a:t>
            </a:r>
          </a:p>
        </p:txBody>
      </p:sp>
      <p:sp>
        <p:nvSpPr>
          <p:cNvPr id="43" name="Text Placeholder 42">
            <a:extLst>
              <a:ext uri="{FF2B5EF4-FFF2-40B4-BE49-F238E27FC236}">
                <a16:creationId xmlns:a16="http://schemas.microsoft.com/office/drawing/2014/main" id="{70FBD94C-B36E-4D56-A71E-7D28E17BD837}"/>
              </a:ext>
            </a:extLst>
          </p:cNvPr>
          <p:cNvSpPr>
            <a:spLocks noGrp="1"/>
          </p:cNvSpPr>
          <p:nvPr>
            <p:ph type="body" sz="quarter" idx="35"/>
          </p:nvPr>
        </p:nvSpPr>
        <p:spPr/>
        <p:txBody>
          <a:bodyPr/>
          <a:lstStyle/>
          <a:p>
            <a:r>
              <a:rPr lang="en-US"/>
              <a:t>3</a:t>
            </a:r>
          </a:p>
        </p:txBody>
      </p:sp>
      <p:sp>
        <p:nvSpPr>
          <p:cNvPr id="16" name="Text Placeholder 15">
            <a:extLst>
              <a:ext uri="{FF2B5EF4-FFF2-40B4-BE49-F238E27FC236}">
                <a16:creationId xmlns:a16="http://schemas.microsoft.com/office/drawing/2014/main" id="{04BAF255-A263-490F-B086-418AE342B404}"/>
              </a:ext>
            </a:extLst>
          </p:cNvPr>
          <p:cNvSpPr>
            <a:spLocks noGrp="1"/>
          </p:cNvSpPr>
          <p:nvPr>
            <p:ph type="body" sz="quarter" idx="36"/>
          </p:nvPr>
        </p:nvSpPr>
        <p:spPr/>
        <p:txBody>
          <a:bodyPr/>
          <a:lstStyle/>
          <a:p>
            <a:r>
              <a:rPr lang="en-US"/>
              <a:t>Outcomes of Team Leaders Meeting in Doha</a:t>
            </a:r>
          </a:p>
          <a:p>
            <a:endParaRPr lang="en-US"/>
          </a:p>
        </p:txBody>
      </p:sp>
      <p:sp>
        <p:nvSpPr>
          <p:cNvPr id="44" name="Text Placeholder 43">
            <a:extLst>
              <a:ext uri="{FF2B5EF4-FFF2-40B4-BE49-F238E27FC236}">
                <a16:creationId xmlns:a16="http://schemas.microsoft.com/office/drawing/2014/main" id="{CF372E94-69DB-48EF-914D-8AE742051067}"/>
              </a:ext>
            </a:extLst>
          </p:cNvPr>
          <p:cNvSpPr>
            <a:spLocks noGrp="1"/>
          </p:cNvSpPr>
          <p:nvPr>
            <p:ph type="body" sz="quarter" idx="37"/>
          </p:nvPr>
        </p:nvSpPr>
        <p:spPr/>
        <p:txBody>
          <a:bodyPr/>
          <a:lstStyle/>
          <a:p>
            <a:r>
              <a:rPr lang="en-US"/>
              <a:t>4</a:t>
            </a:r>
          </a:p>
        </p:txBody>
      </p:sp>
      <p:sp>
        <p:nvSpPr>
          <p:cNvPr id="14" name="TextBox 13">
            <a:extLst>
              <a:ext uri="{FF2B5EF4-FFF2-40B4-BE49-F238E27FC236}">
                <a16:creationId xmlns:a16="http://schemas.microsoft.com/office/drawing/2014/main" id="{1D57E31D-8C74-4EDF-8413-7B16537E5FB5}"/>
              </a:ext>
            </a:extLst>
          </p:cNvPr>
          <p:cNvSpPr txBox="1"/>
          <p:nvPr/>
        </p:nvSpPr>
        <p:spPr>
          <a:xfrm>
            <a:off x="549833" y="1047653"/>
            <a:ext cx="6096000" cy="4247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500"/>
              </a:spcAft>
              <a:buClr>
                <a:srgbClr val="418FDE"/>
              </a:buClr>
              <a:buSzTx/>
              <a:buFont typeface="Arial" panose="020B0604020202020204" pitchFamily="34" charset="0"/>
              <a:buNone/>
              <a:tabLst/>
              <a:defRPr/>
            </a:pPr>
            <a:r>
              <a:rPr kumimoji="0" lang="en-US" sz="2400" b="1" i="0" u="none" strike="noStrike" kern="1200" cap="none" spc="0" normalizeH="0" baseline="0" noProof="0">
                <a:ln>
                  <a:noFill/>
                </a:ln>
                <a:solidFill>
                  <a:srgbClr val="5A5A5A">
                    <a:lumMod val="60000"/>
                    <a:lumOff val="40000"/>
                  </a:srgbClr>
                </a:solidFill>
                <a:effectLst/>
                <a:uLnTx/>
                <a:uFillTx/>
                <a:latin typeface="Roboto"/>
                <a:ea typeface="+mn-ea"/>
                <a:cs typeface="+mn-cs"/>
              </a:rPr>
              <a:t>Global Updates</a:t>
            </a:r>
          </a:p>
        </p:txBody>
      </p:sp>
    </p:spTree>
    <p:extLst>
      <p:ext uri="{BB962C8B-B14F-4D97-AF65-F5344CB8AC3E}">
        <p14:creationId xmlns:p14="http://schemas.microsoft.com/office/powerpoint/2010/main" val="19096561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A65DD1FC-BB8A-4F2A-B766-4E7DF47CE99E}"/>
              </a:ext>
            </a:extLst>
          </p:cNvPr>
          <p:cNvSpPr>
            <a:spLocks noGrp="1"/>
          </p:cNvSpPr>
          <p:nvPr>
            <p:ph type="title"/>
          </p:nvPr>
        </p:nvSpPr>
        <p:spPr>
          <a:xfrm>
            <a:off x="1367406" y="2936557"/>
            <a:ext cx="9404057" cy="984885"/>
          </a:xfrm>
        </p:spPr>
        <p:txBody>
          <a:bodyPr/>
          <a:lstStyle>
            <a:lvl1pPr algn="ctr">
              <a:defRPr sz="4800"/>
            </a:lvl1pPr>
          </a:lstStyle>
          <a:p>
            <a:pPr>
              <a:lnSpc>
                <a:spcPct val="150000"/>
              </a:lnSpc>
            </a:pPr>
            <a:r>
              <a:rPr lang="en-US"/>
              <a:t>8</a:t>
            </a:r>
            <a:r>
              <a:rPr lang="en-US" sz="4800"/>
              <a:t>. Training WG</a:t>
            </a:r>
          </a:p>
        </p:txBody>
      </p:sp>
    </p:spTree>
    <p:extLst>
      <p:ext uri="{BB962C8B-B14F-4D97-AF65-F5344CB8AC3E}">
        <p14:creationId xmlns:p14="http://schemas.microsoft.com/office/powerpoint/2010/main" val="41860876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731AD-F45C-4379-8362-0FE0FEF83835}"/>
              </a:ext>
            </a:extLst>
          </p:cNvPr>
          <p:cNvSpPr>
            <a:spLocks noGrp="1"/>
          </p:cNvSpPr>
          <p:nvPr>
            <p:ph type="title"/>
          </p:nvPr>
        </p:nvSpPr>
        <p:spPr>
          <a:xfrm>
            <a:off x="609600" y="609599"/>
            <a:ext cx="10274910" cy="944881"/>
          </a:xfrm>
        </p:spPr>
        <p:txBody>
          <a:bodyPr/>
          <a:lstStyle/>
          <a:p>
            <a:r>
              <a:rPr lang="en-US"/>
              <a:t>SESSION 3: WG Workplans 2022 – Training WG</a:t>
            </a:r>
          </a:p>
        </p:txBody>
      </p:sp>
      <p:sp>
        <p:nvSpPr>
          <p:cNvPr id="4" name="Text Placeholder 3">
            <a:extLst>
              <a:ext uri="{FF2B5EF4-FFF2-40B4-BE49-F238E27FC236}">
                <a16:creationId xmlns:a16="http://schemas.microsoft.com/office/drawing/2014/main" id="{CD16F58C-077D-4919-8196-468A3947FD04}"/>
              </a:ext>
            </a:extLst>
          </p:cNvPr>
          <p:cNvSpPr>
            <a:spLocks noGrp="1"/>
          </p:cNvSpPr>
          <p:nvPr>
            <p:ph type="body" sz="quarter" idx="11"/>
          </p:nvPr>
        </p:nvSpPr>
        <p:spPr>
          <a:xfrm>
            <a:off x="609600" y="1554480"/>
            <a:ext cx="7718648" cy="381000"/>
          </a:xfrm>
        </p:spPr>
        <p:txBody>
          <a:bodyPr/>
          <a:lstStyle/>
          <a:p>
            <a:r>
              <a:rPr lang="en-US"/>
              <a:t>Training WG – Progress Update</a:t>
            </a:r>
          </a:p>
        </p:txBody>
      </p:sp>
      <p:sp>
        <p:nvSpPr>
          <p:cNvPr id="7" name="SmartArt Placeholder 6">
            <a:extLst>
              <a:ext uri="{FF2B5EF4-FFF2-40B4-BE49-F238E27FC236}">
                <a16:creationId xmlns:a16="http://schemas.microsoft.com/office/drawing/2014/main" id="{1E876A12-A526-44C2-821C-6038A266421B}"/>
              </a:ext>
            </a:extLst>
          </p:cNvPr>
          <p:cNvSpPr>
            <a:spLocks noGrp="1"/>
          </p:cNvSpPr>
          <p:nvPr>
            <p:ph type="dgm" sz="quarter" idx="12"/>
          </p:nvPr>
        </p:nvSpPr>
        <p:spPr>
          <a:xfrm>
            <a:off x="609600" y="1935480"/>
            <a:ext cx="1371600" cy="45719"/>
          </a:xfrm>
        </p:spPr>
      </p:sp>
      <p:sp>
        <p:nvSpPr>
          <p:cNvPr id="5" name="Text Placeholder 3">
            <a:extLst>
              <a:ext uri="{FF2B5EF4-FFF2-40B4-BE49-F238E27FC236}">
                <a16:creationId xmlns:a16="http://schemas.microsoft.com/office/drawing/2014/main" id="{06DDE021-7528-4526-A374-3D85D0E2C2C8}"/>
              </a:ext>
            </a:extLst>
          </p:cNvPr>
          <p:cNvSpPr txBox="1">
            <a:spLocks/>
          </p:cNvSpPr>
          <p:nvPr/>
        </p:nvSpPr>
        <p:spPr>
          <a:xfrm>
            <a:off x="440267" y="2562031"/>
            <a:ext cx="5616624" cy="4267200"/>
          </a:xfrm>
          <a:prstGeom prst="rect">
            <a:avLst/>
          </a:prstGeom>
        </p:spPr>
        <p:txBody>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u="sng" dirty="0">
                <a:latin typeface="Arial" panose="020B0604020202020204" pitchFamily="34" charset="0"/>
                <a:cs typeface="Arial" panose="020B0604020202020204" pitchFamily="34" charset="0"/>
              </a:rPr>
              <a:t>Core Members:</a:t>
            </a:r>
          </a:p>
          <a:p>
            <a:r>
              <a:rPr lang="en-US" sz="2800" dirty="0">
                <a:latin typeface="Arial" panose="020B0604020202020204" pitchFamily="34" charset="0"/>
                <a:cs typeface="Arial" panose="020B0604020202020204" pitchFamily="34" charset="0"/>
              </a:rPr>
              <a:t>Kira Chebakova – RUS</a:t>
            </a:r>
          </a:p>
          <a:p>
            <a:r>
              <a:rPr lang="en-US" sz="2800" dirty="0">
                <a:latin typeface="Arial" panose="020B0604020202020204" pitchFamily="34" charset="0"/>
                <a:cs typeface="Arial" panose="020B0604020202020204" pitchFamily="34" charset="0"/>
              </a:rPr>
              <a:t>Jacob </a:t>
            </a:r>
            <a:r>
              <a:rPr lang="en-US" sz="2800" dirty="0" err="1">
                <a:latin typeface="Arial" panose="020B0604020202020204" pitchFamily="34" charset="0"/>
                <a:cs typeface="Arial" panose="020B0604020202020204" pitchFamily="34" charset="0"/>
              </a:rPr>
              <a:t>Bolwinkel</a:t>
            </a:r>
            <a:r>
              <a:rPr lang="en-US" sz="2800" dirty="0">
                <a:latin typeface="Arial" panose="020B0604020202020204" pitchFamily="34" charset="0"/>
                <a:cs typeface="Arial" panose="020B0604020202020204" pitchFamily="34" charset="0"/>
              </a:rPr>
              <a:t> – DEN</a:t>
            </a:r>
          </a:p>
          <a:p>
            <a:r>
              <a:rPr lang="en-US" sz="2800" dirty="0">
                <a:latin typeface="Arial" panose="020B0604020202020204" pitchFamily="34" charset="0"/>
                <a:cs typeface="Arial" panose="020B0604020202020204" pitchFamily="34" charset="0"/>
              </a:rPr>
              <a:t>Peter Goxharaj – GER</a:t>
            </a:r>
          </a:p>
          <a:p>
            <a:r>
              <a:rPr lang="en-US" sz="2800" dirty="0" err="1">
                <a:latin typeface="Arial" panose="020B0604020202020204" pitchFamily="34" charset="0"/>
                <a:cs typeface="Arial" panose="020B0604020202020204" pitchFamily="34" charset="0"/>
              </a:rPr>
              <a:t>Tsukas</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Katsube</a:t>
            </a:r>
            <a:r>
              <a:rPr lang="en-US" sz="2800" dirty="0">
                <a:latin typeface="Arial" panose="020B0604020202020204" pitchFamily="34" charset="0"/>
                <a:cs typeface="Arial" panose="020B0604020202020204" pitchFamily="34" charset="0"/>
              </a:rPr>
              <a:t> – JPN</a:t>
            </a:r>
          </a:p>
          <a:p>
            <a:r>
              <a:rPr lang="en-US" sz="2800" dirty="0">
                <a:latin typeface="Arial" panose="020B0604020202020204" pitchFamily="34" charset="0"/>
                <a:cs typeface="Arial" panose="020B0604020202020204" pitchFamily="34" charset="0"/>
              </a:rPr>
              <a:t>Joshua “JT” Turner – AUS</a:t>
            </a:r>
          </a:p>
          <a:p>
            <a:r>
              <a:rPr lang="en-US" sz="2800" dirty="0">
                <a:latin typeface="Arial" panose="020B0604020202020204" pitchFamily="34" charset="0"/>
                <a:cs typeface="Arial" panose="020B0604020202020204" pitchFamily="34" charset="0"/>
              </a:rPr>
              <a:t>Dewey Perks – USA</a:t>
            </a:r>
          </a:p>
          <a:p>
            <a:r>
              <a:rPr lang="en-US" sz="2800" dirty="0">
                <a:latin typeface="Arial" panose="020B0604020202020204" pitchFamily="34" charset="0"/>
                <a:cs typeface="Arial" panose="020B0604020202020204" pitchFamily="34" charset="0"/>
              </a:rPr>
              <a:t>Lucien Jaggi – ERS Secretariat </a:t>
            </a:r>
          </a:p>
        </p:txBody>
      </p:sp>
      <p:sp>
        <p:nvSpPr>
          <p:cNvPr id="6" name="Text Placeholder 5">
            <a:extLst>
              <a:ext uri="{FF2B5EF4-FFF2-40B4-BE49-F238E27FC236}">
                <a16:creationId xmlns:a16="http://schemas.microsoft.com/office/drawing/2014/main" id="{A87D12ED-4709-490C-9F62-B105CAA8E297}"/>
              </a:ext>
            </a:extLst>
          </p:cNvPr>
          <p:cNvSpPr txBox="1">
            <a:spLocks/>
          </p:cNvSpPr>
          <p:nvPr/>
        </p:nvSpPr>
        <p:spPr>
          <a:xfrm>
            <a:off x="6324317" y="2527770"/>
            <a:ext cx="5472608" cy="4267200"/>
          </a:xfrm>
          <a:prstGeom prst="rect">
            <a:avLst/>
          </a:prstGeom>
        </p:spPr>
        <p:txBody>
          <a:bodyPr vert="horz" lIns="0" tIns="0" rIns="0" bIns="0" rtlCol="0" anchor="t">
            <a:noAutofit/>
          </a:bodyPr>
          <a:lstStyle>
            <a:lvl1pPr marL="0" indent="0" algn="l" defTabSz="914400" rtl="0" eaLnBrk="1" latinLnBrk="0" hangingPunct="1">
              <a:lnSpc>
                <a:spcPct val="90000"/>
              </a:lnSpc>
              <a:spcBef>
                <a:spcPts val="0"/>
              </a:spcBef>
              <a:spcAft>
                <a:spcPts val="500"/>
              </a:spcAft>
              <a:buClr>
                <a:schemeClr val="accent1"/>
              </a:buClr>
              <a:buFont typeface="Arial" panose="020B0604020202020204" pitchFamily="34" charset="0"/>
              <a:buNone/>
              <a:defRPr sz="2400" b="1" kern="1200">
                <a:solidFill>
                  <a:schemeClr val="tx1">
                    <a:lumMod val="60000"/>
                    <a:lumOff val="40000"/>
                  </a:schemeClr>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u="sng">
                <a:solidFill>
                  <a:schemeClr val="tx1"/>
                </a:solidFill>
                <a:latin typeface="Arial" panose="020B0604020202020204" pitchFamily="34" charset="0"/>
                <a:cs typeface="Arial" panose="020B0604020202020204" pitchFamily="34" charset="0"/>
              </a:rPr>
              <a:t>Associate Experts:</a:t>
            </a:r>
            <a:endParaRPr lang="en-US"/>
          </a:p>
          <a:p>
            <a:r>
              <a:rPr lang="en-US" sz="2600">
                <a:solidFill>
                  <a:schemeClr val="tx1"/>
                </a:solidFill>
                <a:latin typeface="Arial"/>
                <a:cs typeface="Arial"/>
              </a:rPr>
              <a:t>Arjan Stam – Form TL Rep</a:t>
            </a:r>
          </a:p>
          <a:p>
            <a:r>
              <a:rPr lang="en-US" sz="2600">
                <a:solidFill>
                  <a:schemeClr val="tx1"/>
                </a:solidFill>
                <a:latin typeface="Arial"/>
                <a:cs typeface="Arial"/>
              </a:rPr>
              <a:t>Paul Burns – TL Rep</a:t>
            </a:r>
          </a:p>
          <a:p>
            <a:r>
              <a:rPr lang="en-US" sz="2600">
                <a:solidFill>
                  <a:schemeClr val="tx1"/>
                </a:solidFill>
                <a:latin typeface="Arial"/>
                <a:cs typeface="Arial"/>
              </a:rPr>
              <a:t>Robert Norman – IMWG</a:t>
            </a:r>
          </a:p>
          <a:p>
            <a:r>
              <a:rPr lang="en-US" sz="2600">
                <a:solidFill>
                  <a:schemeClr val="tx1"/>
                </a:solidFill>
                <a:latin typeface="Arial"/>
                <a:cs typeface="Arial"/>
              </a:rPr>
              <a:t>Trevor Glass – MWG</a:t>
            </a:r>
          </a:p>
          <a:p>
            <a:r>
              <a:rPr lang="en-US" sz="2600">
                <a:solidFill>
                  <a:schemeClr val="tx1"/>
                </a:solidFill>
                <a:latin typeface="Arial"/>
                <a:cs typeface="Arial"/>
              </a:rPr>
              <a:t>John Denny – IEC/R Secretariat Rep</a:t>
            </a:r>
          </a:p>
          <a:p>
            <a:r>
              <a:rPr lang="en-US" sz="2600">
                <a:solidFill>
                  <a:schemeClr val="tx1"/>
                </a:solidFill>
                <a:latin typeface="Arial"/>
                <a:cs typeface="Arial"/>
              </a:rPr>
              <a:t>John </a:t>
            </a:r>
            <a:r>
              <a:rPr lang="en-US" sz="2600" err="1">
                <a:solidFill>
                  <a:schemeClr val="tx1"/>
                </a:solidFill>
                <a:latin typeface="Arial"/>
                <a:cs typeface="Arial"/>
              </a:rPr>
              <a:t>Cawcutt</a:t>
            </a:r>
            <a:r>
              <a:rPr lang="en-US" sz="2600">
                <a:solidFill>
                  <a:schemeClr val="tx1"/>
                </a:solidFill>
                <a:latin typeface="Arial"/>
                <a:cs typeface="Arial"/>
              </a:rPr>
              <a:t> – IEC/R Secretariat Rep</a:t>
            </a:r>
          </a:p>
        </p:txBody>
      </p:sp>
      <p:sp>
        <p:nvSpPr>
          <p:cNvPr id="8" name="TextBox 7">
            <a:extLst>
              <a:ext uri="{FF2B5EF4-FFF2-40B4-BE49-F238E27FC236}">
                <a16:creationId xmlns:a16="http://schemas.microsoft.com/office/drawing/2014/main" id="{E745291C-ABD2-4CF1-9840-76BEA91038F7}"/>
              </a:ext>
            </a:extLst>
          </p:cNvPr>
          <p:cNvSpPr txBox="1"/>
          <p:nvPr/>
        </p:nvSpPr>
        <p:spPr>
          <a:xfrm>
            <a:off x="5704313" y="1394754"/>
            <a:ext cx="6094428" cy="584775"/>
          </a:xfrm>
          <a:prstGeom prst="rect">
            <a:avLst/>
          </a:prstGeom>
          <a:noFill/>
        </p:spPr>
        <p:txBody>
          <a:bodyPr wrap="square">
            <a:spAutoFit/>
          </a:bodyPr>
          <a:lstStyle/>
          <a:p>
            <a:r>
              <a:rPr kumimoji="0" lang="en-US" sz="3200" b="1" i="0" u="none" strike="noStrike" kern="1200" cap="none" spc="0" normalizeH="0" baseline="0" noProof="0">
                <a:ln>
                  <a:noFill/>
                </a:ln>
                <a:solidFill>
                  <a:srgbClr val="418FDE"/>
                </a:solidFill>
                <a:effectLst/>
                <a:uLnTx/>
                <a:uFillTx/>
                <a:latin typeface="Arial" panose="020B0604020202020204" pitchFamily="34" charset="0"/>
                <a:ea typeface="+mj-ea"/>
                <a:cs typeface="Arial" panose="020B0604020202020204" pitchFamily="34" charset="0"/>
              </a:rPr>
              <a:t>Many Thanks to the Sponsors</a:t>
            </a:r>
            <a:endParaRPr lang="en-US"/>
          </a:p>
        </p:txBody>
      </p:sp>
    </p:spTree>
    <p:extLst>
      <p:ext uri="{BB962C8B-B14F-4D97-AF65-F5344CB8AC3E}">
        <p14:creationId xmlns:p14="http://schemas.microsoft.com/office/powerpoint/2010/main" val="7750936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306AF250-C4D3-604E-9CE5-58B4A64722BE}"/>
              </a:ext>
            </a:extLst>
          </p:cNvPr>
          <p:cNvSpPr txBox="1"/>
          <p:nvPr/>
        </p:nvSpPr>
        <p:spPr>
          <a:xfrm>
            <a:off x="341194" y="2649940"/>
            <a:ext cx="10809027"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000" b="0" i="0" u="none" strike="noStrike" kern="1200" cap="none" spc="0" normalizeH="0" baseline="0" noProof="0">
              <a:ln>
                <a:noFill/>
              </a:ln>
              <a:solidFill>
                <a:srgbClr val="FFFFFF"/>
              </a:solidFill>
              <a:effectLst/>
              <a:uLnTx/>
              <a:uFillTx/>
              <a:latin typeface="Arial"/>
              <a:ea typeface="等线"/>
              <a:cs typeface="Arial"/>
            </a:endParaRPr>
          </a:p>
        </p:txBody>
      </p:sp>
      <p:sp>
        <p:nvSpPr>
          <p:cNvPr id="3" name="Content Placeholder 2">
            <a:extLst>
              <a:ext uri="{FF2B5EF4-FFF2-40B4-BE49-F238E27FC236}">
                <a16:creationId xmlns:a16="http://schemas.microsoft.com/office/drawing/2014/main" id="{A5D53054-387E-4267-8059-D17084DFEC77}"/>
              </a:ext>
            </a:extLst>
          </p:cNvPr>
          <p:cNvSpPr>
            <a:spLocks noGrp="1"/>
          </p:cNvSpPr>
          <p:nvPr>
            <p:ph sz="half" idx="1"/>
          </p:nvPr>
        </p:nvSpPr>
        <p:spPr>
          <a:xfrm>
            <a:off x="838200" y="1484784"/>
            <a:ext cx="4393704" cy="4351338"/>
          </a:xfrm>
        </p:spPr>
        <p:txBody>
          <a:bodyPr>
            <a:normAutofit/>
          </a:bodyPr>
          <a:lstStyle/>
          <a:p>
            <a:r>
              <a:rPr lang="en-US">
                <a:latin typeface="Calibri" panose="020F0502020204030204" pitchFamily="34" charset="0"/>
                <a:cs typeface="Calibri" panose="020F0502020204030204" pitchFamily="34" charset="0"/>
              </a:rPr>
              <a:t>Progress</a:t>
            </a:r>
          </a:p>
          <a:p>
            <a:pPr lvl="1"/>
            <a:r>
              <a:rPr lang="en-US" sz="2800">
                <a:latin typeface="Calibri" panose="020F0502020204030204" pitchFamily="34" charset="0"/>
                <a:cs typeface="Calibri" panose="020F0502020204030204" pitchFamily="34" charset="0"/>
              </a:rPr>
              <a:t>Monthly Virtual Meetings</a:t>
            </a:r>
          </a:p>
          <a:p>
            <a:pPr lvl="1"/>
            <a:r>
              <a:rPr lang="en-US" sz="2800">
                <a:latin typeface="Calibri" panose="020F0502020204030204" pitchFamily="34" charset="0"/>
                <a:cs typeface="Calibri" panose="020F0502020204030204" pitchFamily="34" charset="0"/>
              </a:rPr>
              <a:t>WG Cross Pollination</a:t>
            </a:r>
          </a:p>
          <a:p>
            <a:pPr lvl="1"/>
            <a:r>
              <a:rPr lang="en-US" sz="2800">
                <a:latin typeface="Calibri" panose="020F0502020204030204" pitchFamily="34" charset="0"/>
                <a:cs typeface="Calibri" panose="020F0502020204030204" pitchFamily="34" charset="0"/>
              </a:rPr>
              <a:t>Participation on other WGs</a:t>
            </a:r>
          </a:p>
          <a:p>
            <a:pPr lvl="1"/>
            <a:endParaRPr lang="en-US" sz="2800">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Challenges –</a:t>
            </a:r>
          </a:p>
          <a:p>
            <a:pPr lvl="1"/>
            <a:r>
              <a:rPr lang="en-US" sz="2800">
                <a:latin typeface="Calibri" panose="020F0502020204030204" pitchFamily="34" charset="0"/>
                <a:cs typeface="Calibri" panose="020F0502020204030204" pitchFamily="34" charset="0"/>
              </a:rPr>
              <a:t>Time Management</a:t>
            </a:r>
          </a:p>
          <a:p>
            <a:pPr lvl="1"/>
            <a:r>
              <a:rPr lang="en-US" sz="2800">
                <a:latin typeface="Calibri" panose="020F0502020204030204" pitchFamily="34" charset="0"/>
                <a:cs typeface="Calibri" panose="020F0502020204030204" pitchFamily="34" charset="0"/>
              </a:rPr>
              <a:t>Lack of Travel</a:t>
            </a:r>
          </a:p>
        </p:txBody>
      </p:sp>
      <p:sp>
        <p:nvSpPr>
          <p:cNvPr id="4" name="Content Placeholder 3">
            <a:extLst>
              <a:ext uri="{FF2B5EF4-FFF2-40B4-BE49-F238E27FC236}">
                <a16:creationId xmlns:a16="http://schemas.microsoft.com/office/drawing/2014/main" id="{B53258E2-65C8-454F-A671-693F7DA7D327}"/>
              </a:ext>
            </a:extLst>
          </p:cNvPr>
          <p:cNvSpPr>
            <a:spLocks noGrp="1"/>
          </p:cNvSpPr>
          <p:nvPr>
            <p:ph sz="half" idx="2"/>
          </p:nvPr>
        </p:nvSpPr>
        <p:spPr>
          <a:xfrm>
            <a:off x="6172200" y="1386346"/>
            <a:ext cx="5389418" cy="4593792"/>
          </a:xfrm>
        </p:spPr>
        <p:txBody>
          <a:bodyPr>
            <a:noAutofit/>
          </a:bodyPr>
          <a:lstStyle/>
          <a:p>
            <a:pPr marR="0" lvl="0">
              <a:spcBef>
                <a:spcPts val="0"/>
              </a:spcBef>
              <a:spcAft>
                <a:spcPts val="0"/>
              </a:spcAft>
            </a:pPr>
            <a:r>
              <a:rPr lang="en-GB">
                <a:solidFill>
                  <a:srgbClr val="000000"/>
                </a:solidFill>
                <a:latin typeface="Calibri" panose="020F0502020204030204" pitchFamily="34" charset="0"/>
                <a:ea typeface="Times New Roman" panose="02020603050405020304" pitchFamily="18" charset="0"/>
                <a:cs typeface="Calibri" panose="020F0502020204030204" pitchFamily="34" charset="0"/>
              </a:rPr>
              <a:t>Current Workload:</a:t>
            </a:r>
          </a:p>
          <a:p>
            <a:pPr marR="0" lvl="0">
              <a:spcBef>
                <a:spcPts val="0"/>
              </a:spcBef>
              <a:spcAft>
                <a:spcPts val="0"/>
              </a:spcAft>
            </a:pPr>
            <a:endParaRPr lang="en-GB">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GB">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UC Training </a:t>
            </a:r>
            <a:endParaRPr lang="en-US">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UC Manual Revision </a:t>
            </a:r>
            <a:endParaRPr lang="en-US">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IEC-IER Exercise Design Handbook </a:t>
            </a:r>
            <a:endParaRPr lang="en-US">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ERE Review </a:t>
            </a:r>
            <a:endParaRPr lang="en-US">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Leadership Training</a:t>
            </a:r>
            <a:endParaRPr lang="en-US">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EU - INSARAG Relationship </a:t>
            </a:r>
            <a:endParaRPr lang="en-US">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Classifier Review Project </a:t>
            </a:r>
            <a:endParaRPr lang="en-US">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Web-Based Training </a:t>
            </a:r>
            <a:endParaRPr lang="en-US">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Coordination Training </a:t>
            </a:r>
            <a:endParaRPr lang="en-US">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1st Responder Course Review </a:t>
            </a:r>
            <a:endParaRPr lang="en-US">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7" name="Title 6">
            <a:extLst>
              <a:ext uri="{FF2B5EF4-FFF2-40B4-BE49-F238E27FC236}">
                <a16:creationId xmlns:a16="http://schemas.microsoft.com/office/drawing/2014/main" id="{B9F627F6-793E-40D8-965A-EBBAA46B7D8D}"/>
              </a:ext>
            </a:extLst>
          </p:cNvPr>
          <p:cNvSpPr>
            <a:spLocks noGrp="1"/>
          </p:cNvSpPr>
          <p:nvPr>
            <p:ph type="title"/>
          </p:nvPr>
        </p:nvSpPr>
        <p:spPr>
          <a:xfrm>
            <a:off x="600740" y="620233"/>
            <a:ext cx="10782300" cy="443198"/>
          </a:xfrm>
        </p:spPr>
        <p:txBody>
          <a:bodyPr/>
          <a:lstStyle/>
          <a:p>
            <a:r>
              <a:rPr kumimoji="1" lang="en-US" altLang="zh-CN" sz="3200">
                <a:solidFill>
                  <a:schemeClr val="tx1"/>
                </a:solidFill>
                <a:latin typeface="Arial" panose="020B0604020202020204" pitchFamily="34" charset="0"/>
                <a:cs typeface="Arial" panose="020B0604020202020204" pitchFamily="34" charset="0"/>
              </a:rPr>
              <a:t>TWG REPORT - </a:t>
            </a:r>
            <a:r>
              <a:rPr lang="en-US" altLang="zh-CN" sz="3200">
                <a:solidFill>
                  <a:schemeClr val="tx1"/>
                </a:solidFill>
                <a:latin typeface="Arial"/>
                <a:ea typeface="等线"/>
                <a:cs typeface="Arial"/>
              </a:rPr>
              <a:t>U</a:t>
            </a:r>
            <a:r>
              <a:rPr kumimoji="1" lang="en-US" altLang="zh-CN" sz="3200">
                <a:solidFill>
                  <a:schemeClr val="tx1"/>
                </a:solidFill>
                <a:latin typeface="Arial"/>
                <a:ea typeface="等线"/>
                <a:cs typeface="Arial"/>
              </a:rPr>
              <a:t>pdates of 2020 </a:t>
            </a:r>
            <a:r>
              <a:rPr kumimoji="1" lang="en-US" altLang="zh-CN" sz="3200">
                <a:solidFill>
                  <a:schemeClr val="bg1"/>
                </a:solidFill>
                <a:latin typeface="Arial"/>
                <a:ea typeface="等线"/>
                <a:cs typeface="Arial"/>
              </a:rPr>
              <a:t>f</a:t>
            </a:r>
            <a:endParaRPr lang="en-US"/>
          </a:p>
        </p:txBody>
      </p:sp>
    </p:spTree>
    <p:extLst>
      <p:ext uri="{BB962C8B-B14F-4D97-AF65-F5344CB8AC3E}">
        <p14:creationId xmlns:p14="http://schemas.microsoft.com/office/powerpoint/2010/main" val="40246680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306AF250-C4D3-604E-9CE5-58B4A64722BE}"/>
              </a:ext>
            </a:extLst>
          </p:cNvPr>
          <p:cNvSpPr txBox="1"/>
          <p:nvPr/>
        </p:nvSpPr>
        <p:spPr>
          <a:xfrm>
            <a:off x="341194" y="2649940"/>
            <a:ext cx="10809027"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000" b="0" i="0" u="none" strike="noStrike" kern="1200" cap="none" spc="0" normalizeH="0" baseline="0" noProof="0">
              <a:ln>
                <a:noFill/>
              </a:ln>
              <a:solidFill>
                <a:prstClr val="white"/>
              </a:solidFill>
              <a:effectLst/>
              <a:uLnTx/>
              <a:uFillTx/>
              <a:latin typeface="Arial"/>
              <a:ea typeface="等线"/>
              <a:cs typeface="Arial"/>
            </a:endParaRPr>
          </a:p>
        </p:txBody>
      </p:sp>
      <p:sp>
        <p:nvSpPr>
          <p:cNvPr id="2" name="Title 1">
            <a:extLst>
              <a:ext uri="{FF2B5EF4-FFF2-40B4-BE49-F238E27FC236}">
                <a16:creationId xmlns:a16="http://schemas.microsoft.com/office/drawing/2014/main" id="{55ED27B3-4270-4D11-BA00-ACAF656C39C7}"/>
              </a:ext>
            </a:extLst>
          </p:cNvPr>
          <p:cNvSpPr>
            <a:spLocks noGrp="1"/>
          </p:cNvSpPr>
          <p:nvPr>
            <p:ph type="title"/>
          </p:nvPr>
        </p:nvSpPr>
        <p:spPr/>
        <p:txBody>
          <a:bodyPr>
            <a:normAutofit fontScale="90000"/>
          </a:bodyPr>
          <a:lstStyle/>
          <a:p>
            <a:br>
              <a:rPr lang="en-US" altLang="zh-CN" sz="4400">
                <a:solidFill>
                  <a:schemeClr val="tx1"/>
                </a:solidFill>
                <a:latin typeface="Calibri" panose="020F0502020204030204" pitchFamily="34" charset="0"/>
                <a:ea typeface="等线"/>
                <a:cs typeface="Calibri" panose="020F0502020204030204" pitchFamily="34" charset="0"/>
              </a:rPr>
            </a:br>
            <a:r>
              <a:rPr kumimoji="1" lang="en-US" altLang="zh-CN" sz="3100">
                <a:solidFill>
                  <a:schemeClr val="tx1"/>
                </a:solidFill>
                <a:latin typeface="Calibri" panose="020F0502020204030204" pitchFamily="34" charset="0"/>
                <a:ea typeface="等线"/>
                <a:cs typeface="Calibri" panose="020F0502020204030204" pitchFamily="34" charset="0"/>
              </a:rPr>
              <a:t>Key Focus for 2022 - 2023</a:t>
            </a:r>
            <a:br>
              <a:rPr kumimoji="1" lang="zh-CN" altLang="en-US" sz="4400">
                <a:solidFill>
                  <a:schemeClr val="tx1"/>
                </a:solidFill>
                <a:latin typeface="Arial"/>
                <a:ea typeface="等线"/>
                <a:cs typeface="Arial"/>
              </a:rPr>
            </a:br>
            <a:endParaRPr lang="en-US">
              <a:solidFill>
                <a:schemeClr val="tx1"/>
              </a:solidFill>
            </a:endParaRPr>
          </a:p>
        </p:txBody>
      </p:sp>
      <p:sp>
        <p:nvSpPr>
          <p:cNvPr id="4" name="Content Placeholder 3">
            <a:extLst>
              <a:ext uri="{FF2B5EF4-FFF2-40B4-BE49-F238E27FC236}">
                <a16:creationId xmlns:a16="http://schemas.microsoft.com/office/drawing/2014/main" id="{B53258E2-65C8-454F-A671-693F7DA7D327}"/>
              </a:ext>
            </a:extLst>
          </p:cNvPr>
          <p:cNvSpPr>
            <a:spLocks noGrp="1"/>
          </p:cNvSpPr>
          <p:nvPr>
            <p:ph sz="half" idx="2"/>
          </p:nvPr>
        </p:nvSpPr>
        <p:spPr>
          <a:xfrm>
            <a:off x="6172200" y="1484784"/>
            <a:ext cx="5181600" cy="3744416"/>
          </a:xfrm>
        </p:spPr>
        <p:txBody>
          <a:bodyPr>
            <a:noAutofit/>
          </a:bodyPr>
          <a:lstStyle/>
          <a:p>
            <a:pPr marL="342900" marR="0" lvl="0" indent="-342900">
              <a:spcBef>
                <a:spcPts val="0"/>
              </a:spcBef>
              <a:spcAft>
                <a:spcPts val="0"/>
              </a:spcAft>
              <a:buFont typeface="Symbol" panose="05050102010706020507" pitchFamily="18" charset="2"/>
              <a:buChar char=""/>
            </a:pPr>
            <a:r>
              <a:rPr lang="en-GB"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UC Manual Revision</a:t>
            </a:r>
            <a:endParaRPr lang="en-US" sz="280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UC Training Revision </a:t>
            </a:r>
            <a:endParaRPr lang="en-US" sz="280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IEC-IER Exercise Design Handbook </a:t>
            </a:r>
            <a:endParaRPr lang="en-US" sz="280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ERE Review </a:t>
            </a:r>
            <a:endParaRPr lang="en-US" sz="280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Leadership Training</a:t>
            </a:r>
            <a:endParaRPr lang="en-US" sz="280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Web-Based Training </a:t>
            </a:r>
            <a:endParaRPr lang="en-US" sz="280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Coordination Training </a:t>
            </a:r>
            <a:endParaRPr lang="en-US" sz="280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sz="2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1st Responder Course Review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a:p>
        </p:txBody>
      </p:sp>
      <p:pic>
        <p:nvPicPr>
          <p:cNvPr id="2050" name="Picture 2" descr="Image Library | CDC Online Newsroom | CDC">
            <a:extLst>
              <a:ext uri="{FF2B5EF4-FFF2-40B4-BE49-F238E27FC236}">
                <a16:creationId xmlns:a16="http://schemas.microsoft.com/office/drawing/2014/main" id="{F7E1E33F-5C4E-498E-988B-0961F6B7623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46815" y="2374102"/>
            <a:ext cx="2267908" cy="1767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8428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hank you - MAGICMOTORSPORT Official Website"/>
          <p:cNvSpPr>
            <a:spLocks noChangeAspect="1" noChangeArrowheads="1"/>
          </p:cNvSpPr>
          <p:nvPr/>
        </p:nvSpPr>
        <p:spPr bwMode="auto">
          <a:xfrm>
            <a:off x="1616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srgbClr val="5A5A5A"/>
              </a:solidFill>
              <a:effectLst/>
              <a:uLnTx/>
              <a:uFillTx/>
              <a:latin typeface="Roboto"/>
              <a:ea typeface="+mn-ea"/>
              <a:cs typeface="+mn-cs"/>
            </a:endParaRPr>
          </a:p>
        </p:txBody>
      </p:sp>
      <p:pic>
        <p:nvPicPr>
          <p:cNvPr id="6" name="Picture 5"/>
          <p:cNvPicPr>
            <a:picLocks noChangeAspect="1"/>
          </p:cNvPicPr>
          <p:nvPr/>
        </p:nvPicPr>
        <p:blipFill>
          <a:blip r:embed="rId2"/>
          <a:stretch>
            <a:fillRect/>
          </a:stretch>
        </p:blipFill>
        <p:spPr>
          <a:xfrm>
            <a:off x="2423593" y="160339"/>
            <a:ext cx="7343477" cy="5672549"/>
          </a:xfrm>
          <a:prstGeom prst="rect">
            <a:avLst/>
          </a:prstGeom>
        </p:spPr>
      </p:pic>
    </p:spTree>
    <p:extLst>
      <p:ext uri="{BB962C8B-B14F-4D97-AF65-F5344CB8AC3E}">
        <p14:creationId xmlns:p14="http://schemas.microsoft.com/office/powerpoint/2010/main" val="16943766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A65DD1FC-BB8A-4F2A-B766-4E7DF47CE99E}"/>
              </a:ext>
            </a:extLst>
          </p:cNvPr>
          <p:cNvSpPr>
            <a:spLocks noGrp="1"/>
          </p:cNvSpPr>
          <p:nvPr>
            <p:ph type="title"/>
          </p:nvPr>
        </p:nvSpPr>
        <p:spPr>
          <a:xfrm>
            <a:off x="377505" y="2936557"/>
            <a:ext cx="11023133" cy="984885"/>
          </a:xfrm>
        </p:spPr>
        <p:txBody>
          <a:bodyPr/>
          <a:lstStyle>
            <a:lvl1pPr algn="ctr">
              <a:defRPr sz="4800"/>
            </a:lvl1pPr>
          </a:lstStyle>
          <a:p>
            <a:pPr>
              <a:lnSpc>
                <a:spcPct val="150000"/>
              </a:lnSpc>
            </a:pPr>
            <a:r>
              <a:rPr lang="en-US" sz="4800"/>
              <a:t>Q&amp;A</a:t>
            </a:r>
          </a:p>
        </p:txBody>
      </p:sp>
    </p:spTree>
    <p:extLst>
      <p:ext uri="{BB962C8B-B14F-4D97-AF65-F5344CB8AC3E}">
        <p14:creationId xmlns:p14="http://schemas.microsoft.com/office/powerpoint/2010/main" val="29578510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A65DD1FC-BB8A-4F2A-B766-4E7DF47CE99E}"/>
              </a:ext>
            </a:extLst>
          </p:cNvPr>
          <p:cNvSpPr>
            <a:spLocks noGrp="1"/>
          </p:cNvSpPr>
          <p:nvPr>
            <p:ph type="title"/>
          </p:nvPr>
        </p:nvSpPr>
        <p:spPr>
          <a:xfrm>
            <a:off x="1948206" y="1052736"/>
            <a:ext cx="8295587" cy="1329595"/>
          </a:xfrm>
        </p:spPr>
        <p:txBody>
          <a:bodyPr/>
          <a:lstStyle>
            <a:lvl1pPr algn="ctr">
              <a:defRPr sz="4800"/>
            </a:lvl1pPr>
          </a:lstStyle>
          <a:p>
            <a:r>
              <a:rPr lang="en-US"/>
              <a:t>LUNCH BREAK</a:t>
            </a:r>
            <a:br>
              <a:rPr lang="en-US"/>
            </a:br>
            <a:endParaRPr lang="en-US"/>
          </a:p>
        </p:txBody>
      </p:sp>
      <p:pic>
        <p:nvPicPr>
          <p:cNvPr id="4" name="Picture 3" descr="Logo&#10;&#10;Description automatically generated">
            <a:extLst>
              <a:ext uri="{FF2B5EF4-FFF2-40B4-BE49-F238E27FC236}">
                <a16:creationId xmlns:a16="http://schemas.microsoft.com/office/drawing/2014/main" id="{441ECEC3-9428-424E-AE0F-C0057528B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1459" y="1354460"/>
            <a:ext cx="4149080" cy="4149080"/>
          </a:xfrm>
          <a:prstGeom prst="rect">
            <a:avLst/>
          </a:prstGeom>
        </p:spPr>
      </p:pic>
      <p:sp>
        <p:nvSpPr>
          <p:cNvPr id="7" name="TextBox 6">
            <a:extLst>
              <a:ext uri="{FF2B5EF4-FFF2-40B4-BE49-F238E27FC236}">
                <a16:creationId xmlns:a16="http://schemas.microsoft.com/office/drawing/2014/main" id="{737B2470-598C-4D38-B894-22B351B5A586}"/>
              </a:ext>
            </a:extLst>
          </p:cNvPr>
          <p:cNvSpPr txBox="1"/>
          <p:nvPr/>
        </p:nvSpPr>
        <p:spPr>
          <a:xfrm>
            <a:off x="3728494" y="5282044"/>
            <a:ext cx="4735010" cy="523220"/>
          </a:xfrm>
          <a:prstGeom prst="rect">
            <a:avLst/>
          </a:prstGeom>
          <a:noFill/>
        </p:spPr>
        <p:txBody>
          <a:bodyPr wrap="square" lIns="91440" tIns="45720" rIns="91440" bIns="45720" anchor="t">
            <a:spAutoFit/>
          </a:bodyPr>
          <a:lstStyle/>
          <a:p>
            <a:r>
              <a:rPr lang="en-US" sz="2800"/>
              <a:t>Meeting will resume at 14:00</a:t>
            </a:r>
          </a:p>
        </p:txBody>
      </p:sp>
    </p:spTree>
    <p:extLst>
      <p:ext uri="{BB962C8B-B14F-4D97-AF65-F5344CB8AC3E}">
        <p14:creationId xmlns:p14="http://schemas.microsoft.com/office/powerpoint/2010/main" val="10777795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D906C13-3522-4FD5-9C2C-57455C9EF04D}"/>
              </a:ext>
            </a:extLst>
          </p:cNvPr>
          <p:cNvSpPr>
            <a:spLocks noGrp="1"/>
          </p:cNvSpPr>
          <p:nvPr>
            <p:ph type="body" sz="quarter" idx="21"/>
          </p:nvPr>
        </p:nvSpPr>
        <p:spPr/>
        <p:txBody>
          <a:bodyPr/>
          <a:lstStyle/>
          <a:p>
            <a:r>
              <a:rPr lang="en-US"/>
              <a:t>2</a:t>
            </a:r>
          </a:p>
        </p:txBody>
      </p:sp>
      <p:sp>
        <p:nvSpPr>
          <p:cNvPr id="14" name="Text Placeholder 13">
            <a:extLst>
              <a:ext uri="{FF2B5EF4-FFF2-40B4-BE49-F238E27FC236}">
                <a16:creationId xmlns:a16="http://schemas.microsoft.com/office/drawing/2014/main" id="{A16CC99A-C8F2-4E31-BD11-3534D7BC044E}"/>
              </a:ext>
            </a:extLst>
          </p:cNvPr>
          <p:cNvSpPr>
            <a:spLocks noGrp="1"/>
          </p:cNvSpPr>
          <p:nvPr>
            <p:ph type="body" sz="quarter" idx="22"/>
          </p:nvPr>
        </p:nvSpPr>
        <p:spPr>
          <a:xfrm>
            <a:off x="1695104" y="3602737"/>
            <a:ext cx="2705795" cy="762367"/>
          </a:xfrm>
        </p:spPr>
        <p:txBody>
          <a:bodyPr/>
          <a:lstStyle/>
          <a:p>
            <a:r>
              <a:rPr lang="en-US" sz="4400"/>
              <a:t>PART 2</a:t>
            </a:r>
          </a:p>
        </p:txBody>
      </p:sp>
      <p:sp>
        <p:nvSpPr>
          <p:cNvPr id="4" name="Text Placeholder 15">
            <a:extLst>
              <a:ext uri="{FF2B5EF4-FFF2-40B4-BE49-F238E27FC236}">
                <a16:creationId xmlns:a16="http://schemas.microsoft.com/office/drawing/2014/main" id="{91C66590-92AF-4BC7-98C9-7E0BAEDFF4F8}"/>
              </a:ext>
            </a:extLst>
          </p:cNvPr>
          <p:cNvSpPr txBox="1">
            <a:spLocks/>
          </p:cNvSpPr>
          <p:nvPr/>
        </p:nvSpPr>
        <p:spPr>
          <a:xfrm>
            <a:off x="5024714" y="2782093"/>
            <a:ext cx="5532777" cy="1293813"/>
          </a:xfrm>
          <a:prstGeom prst="rect">
            <a:avLst/>
          </a:prstGeom>
        </p:spPr>
        <p:txBody>
          <a:bodyPr vert="horz" lIns="0" tIns="0" rIns="0" bIns="0" rtlCol="0">
            <a:noAutofit/>
          </a:bodyPr>
          <a:lstStyle>
            <a:lvl1pPr marL="0" indent="0" algn="ctr" defTabSz="914400" rtl="0" eaLnBrk="1" latinLnBrk="0" hangingPunct="1">
              <a:lnSpc>
                <a:spcPct val="100000"/>
              </a:lnSpc>
              <a:spcBef>
                <a:spcPts val="0"/>
              </a:spcBef>
              <a:spcAft>
                <a:spcPts val="500"/>
              </a:spcAft>
              <a:buClr>
                <a:schemeClr val="accent1"/>
              </a:buClr>
              <a:buFont typeface="Arial" panose="020B0604020202020204" pitchFamily="34" charset="0"/>
              <a:buNone/>
              <a:defRPr sz="2800" b="1" kern="1200">
                <a:solidFill>
                  <a:schemeClr val="tx1"/>
                </a:solidFill>
                <a:latin typeface="Roboto"/>
                <a:ea typeface="+mn-ea"/>
                <a:cs typeface="+mn-cs"/>
              </a:defRPr>
            </a:lvl1pPr>
            <a:lvl2pPr marL="0" indent="0" algn="l" defTabSz="914400" rtl="0" eaLnBrk="1" latinLnBrk="0" hangingPunct="1">
              <a:lnSpc>
                <a:spcPct val="90000"/>
              </a:lnSpc>
              <a:spcBef>
                <a:spcPts val="500"/>
              </a:spcBef>
              <a:buClr>
                <a:schemeClr val="accent1"/>
              </a:buClr>
              <a:buFont typeface="Arial" panose="020B0604020202020204" pitchFamily="34" charset="0"/>
              <a:buNone/>
              <a:defRPr sz="2100" kern="1200">
                <a:solidFill>
                  <a:schemeClr val="tx1"/>
                </a:solidFill>
                <a:latin typeface="Roboto"/>
                <a:ea typeface="+mn-ea"/>
                <a:cs typeface="+mn-cs"/>
              </a:defRPr>
            </a:lvl2pPr>
            <a:lvl3pPr marL="342900"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3pPr>
            <a:lvl4pPr marL="694944" indent="-342900" algn="l" defTabSz="914400" rtl="0" eaLnBrk="1" latinLnBrk="0" hangingPunct="1">
              <a:lnSpc>
                <a:spcPct val="100000"/>
              </a:lnSpc>
              <a:spcBef>
                <a:spcPts val="500"/>
              </a:spcBef>
              <a:buClr>
                <a:schemeClr val="accent1"/>
              </a:buClr>
              <a:buFont typeface="Arial" panose="020B0604020202020204" pitchFamily="34" charset="0"/>
              <a:buChar char="•"/>
              <a:defRPr sz="2100" kern="1200">
                <a:solidFill>
                  <a:schemeClr val="tx1"/>
                </a:solidFill>
                <a:latin typeface="Roboto"/>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a:solidFill>
                  <a:srgbClr val="FFFFFF"/>
                </a:solidFill>
                <a:effectLst/>
                <a:latin typeface="Arial" panose="020B0604020202020204" pitchFamily="34" charset="0"/>
                <a:ea typeface="Calibri" panose="020F0502020204030204" pitchFamily="34" charset="0"/>
                <a:cs typeface="Arial" panose="020B0604020202020204" pitchFamily="34" charset="0"/>
              </a:rPr>
              <a:t>Issues for ISG’s Decisions and Endorsement </a:t>
            </a: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4804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9D528E9A-71F5-423D-97B5-54239A5C6C19}"/>
              </a:ext>
            </a:extLst>
          </p:cNvPr>
          <p:cNvSpPr>
            <a:spLocks noGrp="1"/>
          </p:cNvSpPr>
          <p:nvPr>
            <p:ph type="body" sz="quarter" idx="21"/>
          </p:nvPr>
        </p:nvSpPr>
        <p:spPr/>
        <p:txBody>
          <a:bodyPr/>
          <a:lstStyle/>
          <a:p>
            <a:r>
              <a:rPr lang="en-US"/>
              <a:t>4</a:t>
            </a:r>
          </a:p>
        </p:txBody>
      </p:sp>
      <p:sp>
        <p:nvSpPr>
          <p:cNvPr id="16" name="Text Placeholder 15">
            <a:extLst>
              <a:ext uri="{FF2B5EF4-FFF2-40B4-BE49-F238E27FC236}">
                <a16:creationId xmlns:a16="http://schemas.microsoft.com/office/drawing/2014/main" id="{70C5CE2F-9B8D-4FE0-B399-1C0DE5B02E36}"/>
              </a:ext>
            </a:extLst>
          </p:cNvPr>
          <p:cNvSpPr>
            <a:spLocks noGrp="1"/>
          </p:cNvSpPr>
          <p:nvPr>
            <p:ph type="body" sz="quarter" idx="22"/>
          </p:nvPr>
        </p:nvSpPr>
        <p:spPr>
          <a:xfrm>
            <a:off x="4419600" y="2782093"/>
            <a:ext cx="6433127" cy="1293813"/>
          </a:xfrm>
        </p:spPr>
        <p:txBody>
          <a:bodyPr/>
          <a:lstStyle/>
          <a:p>
            <a:r>
              <a:rPr lang="en-US"/>
              <a:t>SESSION 4: INSARAG Steering Group Decisions on Key Items</a:t>
            </a:r>
          </a:p>
        </p:txBody>
      </p:sp>
    </p:spTree>
    <p:extLst>
      <p:ext uri="{BB962C8B-B14F-4D97-AF65-F5344CB8AC3E}">
        <p14:creationId xmlns:p14="http://schemas.microsoft.com/office/powerpoint/2010/main" val="5223602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E415-337A-48A4-9458-D805AEF35790}"/>
              </a:ext>
            </a:extLst>
          </p:cNvPr>
          <p:cNvSpPr>
            <a:spLocks noGrp="1"/>
          </p:cNvSpPr>
          <p:nvPr>
            <p:ph type="title"/>
          </p:nvPr>
        </p:nvSpPr>
        <p:spPr>
          <a:xfrm>
            <a:off x="609600" y="609600"/>
            <a:ext cx="10274910" cy="905164"/>
          </a:xfrm>
        </p:spPr>
        <p:txBody>
          <a:bodyPr/>
          <a:lstStyle/>
          <a:p>
            <a:r>
              <a:rPr lang="en-US"/>
              <a:t>SESSION 4: INSARAG Steering Group Decisions on Key Items</a:t>
            </a:r>
          </a:p>
        </p:txBody>
      </p:sp>
      <p:pic>
        <p:nvPicPr>
          <p:cNvPr id="3" name="Picture 2">
            <a:extLst>
              <a:ext uri="{FF2B5EF4-FFF2-40B4-BE49-F238E27FC236}">
                <a16:creationId xmlns:a16="http://schemas.microsoft.com/office/drawing/2014/main" id="{762C7D44-F95B-4370-823E-A27CA1407954}"/>
              </a:ext>
            </a:extLst>
          </p:cNvPr>
          <p:cNvPicPr>
            <a:picLocks noChangeAspect="1"/>
          </p:cNvPicPr>
          <p:nvPr/>
        </p:nvPicPr>
        <p:blipFill>
          <a:blip r:embed="rId2"/>
          <a:stretch>
            <a:fillRect/>
          </a:stretch>
        </p:blipFill>
        <p:spPr>
          <a:xfrm>
            <a:off x="4347589" y="1775025"/>
            <a:ext cx="7595030" cy="4542997"/>
          </a:xfrm>
          <a:prstGeom prst="rect">
            <a:avLst/>
          </a:prstGeom>
        </p:spPr>
      </p:pic>
      <p:sp>
        <p:nvSpPr>
          <p:cNvPr id="6" name="Rectangle 5">
            <a:extLst>
              <a:ext uri="{FF2B5EF4-FFF2-40B4-BE49-F238E27FC236}">
                <a16:creationId xmlns:a16="http://schemas.microsoft.com/office/drawing/2014/main" id="{C49FE8C1-7488-4865-8DB4-B85317B6234E}"/>
              </a:ext>
            </a:extLst>
          </p:cNvPr>
          <p:cNvSpPr/>
          <p:nvPr/>
        </p:nvSpPr>
        <p:spPr>
          <a:xfrm>
            <a:off x="8024259" y="4904509"/>
            <a:ext cx="1312422" cy="835862"/>
          </a:xfrm>
          <a:prstGeom prst="rect">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a:t>Flexible Response Global Position </a:t>
            </a:r>
          </a:p>
        </p:txBody>
      </p:sp>
      <p:sp>
        <p:nvSpPr>
          <p:cNvPr id="9" name="Rectangle 8">
            <a:extLst>
              <a:ext uri="{FF2B5EF4-FFF2-40B4-BE49-F238E27FC236}">
                <a16:creationId xmlns:a16="http://schemas.microsoft.com/office/drawing/2014/main" id="{42890D45-DCD7-4C2C-9F3B-AF2E5AE5F25D}"/>
              </a:ext>
            </a:extLst>
          </p:cNvPr>
          <p:cNvSpPr/>
          <p:nvPr/>
        </p:nvSpPr>
        <p:spPr>
          <a:xfrm>
            <a:off x="6489393" y="4980712"/>
            <a:ext cx="1256493" cy="746678"/>
          </a:xfrm>
          <a:prstGeom prst="rect">
            <a:avLst/>
          </a:prstGeom>
          <a:solidFill>
            <a:srgbClr val="92D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a:t>National Accreditation Process 2.0</a:t>
            </a:r>
          </a:p>
        </p:txBody>
      </p:sp>
      <p:sp>
        <p:nvSpPr>
          <p:cNvPr id="10" name="Rectangle 9">
            <a:extLst>
              <a:ext uri="{FF2B5EF4-FFF2-40B4-BE49-F238E27FC236}">
                <a16:creationId xmlns:a16="http://schemas.microsoft.com/office/drawing/2014/main" id="{AB1F4D9E-7F68-4A4B-BE30-65E5DB05B429}"/>
              </a:ext>
            </a:extLst>
          </p:cNvPr>
          <p:cNvSpPr/>
          <p:nvPr/>
        </p:nvSpPr>
        <p:spPr>
          <a:xfrm>
            <a:off x="4850623" y="4252615"/>
            <a:ext cx="1359114" cy="1101436"/>
          </a:xfrm>
          <a:prstGeom prst="rect">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a:t>Improvements of the Guidelines on Bilateral Response </a:t>
            </a:r>
          </a:p>
        </p:txBody>
      </p:sp>
      <p:sp>
        <p:nvSpPr>
          <p:cNvPr id="11" name="Rectangle 10">
            <a:extLst>
              <a:ext uri="{FF2B5EF4-FFF2-40B4-BE49-F238E27FC236}">
                <a16:creationId xmlns:a16="http://schemas.microsoft.com/office/drawing/2014/main" id="{F19DE22F-5722-42D2-BD62-21A1002437A2}"/>
              </a:ext>
            </a:extLst>
          </p:cNvPr>
          <p:cNvSpPr/>
          <p:nvPr/>
        </p:nvSpPr>
        <p:spPr>
          <a:xfrm>
            <a:off x="6489393" y="4259996"/>
            <a:ext cx="1256493" cy="720716"/>
          </a:xfrm>
          <a:prstGeom prst="rect">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a:t>First Responders Program 2.0 </a:t>
            </a:r>
          </a:p>
        </p:txBody>
      </p:sp>
      <p:sp>
        <p:nvSpPr>
          <p:cNvPr id="12" name="Rectangle 11">
            <a:extLst>
              <a:ext uri="{FF2B5EF4-FFF2-40B4-BE49-F238E27FC236}">
                <a16:creationId xmlns:a16="http://schemas.microsoft.com/office/drawing/2014/main" id="{90F27730-407A-428C-B797-8750AC3CE691}"/>
              </a:ext>
            </a:extLst>
          </p:cNvPr>
          <p:cNvSpPr/>
          <p:nvPr/>
        </p:nvSpPr>
        <p:spPr>
          <a:xfrm>
            <a:off x="4850623" y="5354051"/>
            <a:ext cx="1359114" cy="474094"/>
          </a:xfrm>
          <a:prstGeom prst="rect">
            <a:avLst/>
          </a:prstGeom>
          <a:solidFill>
            <a:srgbClr val="92D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a:solidFill>
                  <a:schemeClr val="bg2"/>
                </a:solidFill>
                <a:effectLst/>
                <a:latin typeface="Arial" panose="020B0604020202020204" pitchFamily="34" charset="0"/>
                <a:ea typeface="Arial" panose="020B0604020202020204" pitchFamily="34" charset="0"/>
              </a:rPr>
              <a:t>UC Manual 2.0 </a:t>
            </a:r>
            <a:endParaRPr lang="en-US" sz="1400">
              <a:solidFill>
                <a:schemeClr val="bg2"/>
              </a:solidFill>
            </a:endParaRPr>
          </a:p>
        </p:txBody>
      </p:sp>
      <p:sp>
        <p:nvSpPr>
          <p:cNvPr id="13" name="Rectangle 12">
            <a:extLst>
              <a:ext uri="{FF2B5EF4-FFF2-40B4-BE49-F238E27FC236}">
                <a16:creationId xmlns:a16="http://schemas.microsoft.com/office/drawing/2014/main" id="{C5830544-D532-452E-9D2C-E9CBC86FA547}"/>
              </a:ext>
            </a:extLst>
          </p:cNvPr>
          <p:cNvSpPr/>
          <p:nvPr/>
        </p:nvSpPr>
        <p:spPr>
          <a:xfrm>
            <a:off x="9615055" y="4980712"/>
            <a:ext cx="1269455" cy="5426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A6079D-3CB4-4CC4-966F-AD6E447C2BCA}"/>
              </a:ext>
            </a:extLst>
          </p:cNvPr>
          <p:cNvSpPr/>
          <p:nvPr/>
        </p:nvSpPr>
        <p:spPr>
          <a:xfrm>
            <a:off x="609600" y="2878282"/>
            <a:ext cx="1359114" cy="1101436"/>
          </a:xfrm>
          <a:prstGeom prst="rect">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a:t>Progress Update</a:t>
            </a:r>
          </a:p>
        </p:txBody>
      </p:sp>
      <p:sp>
        <p:nvSpPr>
          <p:cNvPr id="15" name="Rectangle 14">
            <a:extLst>
              <a:ext uri="{FF2B5EF4-FFF2-40B4-BE49-F238E27FC236}">
                <a16:creationId xmlns:a16="http://schemas.microsoft.com/office/drawing/2014/main" id="{E770A1B2-C7D7-46D0-8457-7AA63B82AF15}"/>
              </a:ext>
            </a:extLst>
          </p:cNvPr>
          <p:cNvSpPr/>
          <p:nvPr/>
        </p:nvSpPr>
        <p:spPr>
          <a:xfrm>
            <a:off x="2369127" y="2878282"/>
            <a:ext cx="1356811" cy="1101435"/>
          </a:xfrm>
          <a:prstGeom prst="rect">
            <a:avLst/>
          </a:prstGeom>
          <a:solidFill>
            <a:srgbClr val="92D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a:solidFill>
                  <a:schemeClr val="bg2"/>
                </a:solidFill>
                <a:effectLst/>
                <a:latin typeface="Arial" panose="020B0604020202020204" pitchFamily="34" charset="0"/>
                <a:ea typeface="Arial" panose="020B0604020202020204" pitchFamily="34" charset="0"/>
              </a:rPr>
              <a:t>Endorsement</a:t>
            </a:r>
            <a:endParaRPr lang="en-US" sz="1400">
              <a:solidFill>
                <a:schemeClr val="bg2"/>
              </a:solidFill>
            </a:endParaRPr>
          </a:p>
        </p:txBody>
      </p:sp>
    </p:spTree>
    <p:extLst>
      <p:ext uri="{BB962C8B-B14F-4D97-AF65-F5344CB8AC3E}">
        <p14:creationId xmlns:p14="http://schemas.microsoft.com/office/powerpoint/2010/main" val="1992216511"/>
      </p:ext>
    </p:extLst>
  </p:cSld>
  <p:clrMapOvr>
    <a:masterClrMapping/>
  </p:clrMapOvr>
</p:sld>
</file>

<file path=ppt/theme/theme1.xml><?xml version="1.0" encoding="utf-8"?>
<a:theme xmlns:a="http://schemas.openxmlformats.org/drawingml/2006/main" name="Office Theme">
  <a:themeElements>
    <a:clrScheme name="OCHA">
      <a:dk1>
        <a:srgbClr val="5A5A5A"/>
      </a:dk1>
      <a:lt1>
        <a:srgbClr val="FFFFFF"/>
      </a:lt1>
      <a:dk2>
        <a:srgbClr val="418FDE"/>
      </a:dk2>
      <a:lt2>
        <a:srgbClr val="FFFFFF"/>
      </a:lt2>
      <a:accent1>
        <a:srgbClr val="418FDE"/>
      </a:accent1>
      <a:accent2>
        <a:srgbClr val="E56A54"/>
      </a:accent2>
      <a:accent3>
        <a:srgbClr val="E9F2FB"/>
      </a:accent3>
      <a:accent4>
        <a:srgbClr val="D4E5F7"/>
      </a:accent4>
      <a:accent5>
        <a:srgbClr val="82B5E9"/>
      </a:accent5>
      <a:accent6>
        <a:srgbClr val="0B2641"/>
      </a:accent6>
      <a:hlink>
        <a:srgbClr val="418FDE"/>
      </a:hlink>
      <a:folHlink>
        <a:srgbClr val="418FDE"/>
      </a:folHlink>
    </a:clrScheme>
    <a:fontScheme name="OCH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552F354-4FF4-2340-84AA-B5E88FE27250}" vid="{B7D1E23E-4F0B-3E4D-9FE9-8380EED89B3D}"/>
    </a:ext>
  </a:extLst>
</a:theme>
</file>

<file path=ppt/theme/theme2.xml><?xml version="1.0" encoding="utf-8"?>
<a:theme xmlns:a="http://schemas.openxmlformats.org/drawingml/2006/main" name="1_Office Theme">
  <a:themeElements>
    <a:clrScheme name="OCHA">
      <a:dk1>
        <a:srgbClr val="5A5A5A"/>
      </a:dk1>
      <a:lt1>
        <a:srgbClr val="FFFFFF"/>
      </a:lt1>
      <a:dk2>
        <a:srgbClr val="418FDE"/>
      </a:dk2>
      <a:lt2>
        <a:srgbClr val="FFFFFF"/>
      </a:lt2>
      <a:accent1>
        <a:srgbClr val="418FDE"/>
      </a:accent1>
      <a:accent2>
        <a:srgbClr val="E56A54"/>
      </a:accent2>
      <a:accent3>
        <a:srgbClr val="E9F2FB"/>
      </a:accent3>
      <a:accent4>
        <a:srgbClr val="D4E5F7"/>
      </a:accent4>
      <a:accent5>
        <a:srgbClr val="82B5E9"/>
      </a:accent5>
      <a:accent6>
        <a:srgbClr val="0B2641"/>
      </a:accent6>
      <a:hlink>
        <a:srgbClr val="418FDE"/>
      </a:hlink>
      <a:folHlink>
        <a:srgbClr val="418FDE"/>
      </a:folHlink>
    </a:clrScheme>
    <a:fontScheme name="OCH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68C92DC-4D81-D54B-817F-96EC94CE9FF3}" vid="{DE7483B4-6234-FC43-8C2B-F60B90F5EB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f1bae91e-3907-439b-bcc8-55e41ee05a99" xsi:nil="true"/>
    <lcf76f155ced4ddcb4097134ff3c332f xmlns="f1bae91e-3907-439b-bcc8-55e41ee05a99">
      <Terms xmlns="http://schemas.microsoft.com/office/infopath/2007/PartnerControls"/>
    </lcf76f155ced4ddcb4097134ff3c332f>
    <TaxCatchAll xmlns="985ec44e-1bab-4c0b-9df0-6ba128686fc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B7C7DF9AA3604DBA9EFFD7647AF866" ma:contentTypeVersion="18" ma:contentTypeDescription="Create a new document." ma:contentTypeScope="" ma:versionID="80118e689e8d6d086d3dba1758a6055a">
  <xsd:schema xmlns:xsd="http://www.w3.org/2001/XMLSchema" xmlns:xs="http://www.w3.org/2001/XMLSchema" xmlns:p="http://schemas.microsoft.com/office/2006/metadata/properties" xmlns:ns2="f1bae91e-3907-439b-bcc8-55e41ee05a99" xmlns:ns3="1f53fade-b7a2-46aa-9ff1-583a0afc40b4" xmlns:ns4="985ec44e-1bab-4c0b-9df0-6ba128686fc9" targetNamespace="http://schemas.microsoft.com/office/2006/metadata/properties" ma:root="true" ma:fieldsID="b526c92d334f25d1bb8703cfc3dfbf36" ns2:_="" ns3:_="" ns4:_="">
    <xsd:import namespace="f1bae91e-3907-439b-bcc8-55e41ee05a99"/>
    <xsd:import namespace="1f53fade-b7a2-46aa-9ff1-583a0afc40b4"/>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_Flow_SignoffStatu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bae91e-3907-439b-bcc8-55e41ee05a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f53fade-b7a2-46aa-9ff1-583a0afc40b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9aa507d-aaca-4591-aee8-da00b252780d}" ma:internalName="TaxCatchAll" ma:showField="CatchAllData" ma:web="1f53fade-b7a2-46aa-9ff1-583a0afc40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FB6EBA-F838-4BC8-86B5-4775AA180854}">
  <ds:schemaRefs>
    <ds:schemaRef ds:uri="http://schemas.microsoft.com/office/2006/documentManagement/types"/>
    <ds:schemaRef ds:uri="http://schemas.microsoft.com/office/2006/metadata/properties"/>
    <ds:schemaRef ds:uri="f1bae91e-3907-439b-bcc8-55e41ee05a99"/>
    <ds:schemaRef ds:uri="http://purl.org/dc/elements/1.1/"/>
    <ds:schemaRef ds:uri="985ec44e-1bab-4c0b-9df0-6ba128686fc9"/>
    <ds:schemaRef ds:uri="http://schemas.openxmlformats.org/package/2006/metadata/core-properties"/>
    <ds:schemaRef ds:uri="1f53fade-b7a2-46aa-9ff1-583a0afc40b4"/>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D91E1BEA-AE45-44C9-ADB6-1137D91577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bae91e-3907-439b-bcc8-55e41ee05a99"/>
    <ds:schemaRef ds:uri="1f53fade-b7a2-46aa-9ff1-583a0afc40b4"/>
    <ds:schemaRef ds:uri="985ec44e-1bab-4c0b-9df0-6ba128686f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019784-5550-474D-B799-4E73B0B31D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80</TotalTime>
  <Words>9330</Words>
  <Application>Microsoft Office PowerPoint</Application>
  <PresentationFormat>Widescreen</PresentationFormat>
  <Paragraphs>1178</Paragraphs>
  <Slides>126</Slides>
  <Notes>39</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126</vt:i4>
      </vt:variant>
    </vt:vector>
  </HeadingPairs>
  <TitlesOfParts>
    <vt:vector size="140" baseType="lpstr">
      <vt:lpstr>Arial,Sans-Serif</vt:lpstr>
      <vt:lpstr>RobotoCondensed-Regular</vt:lpstr>
      <vt:lpstr>Times New Roman</vt:lpstr>
      <vt:lpstr>Wingdings</vt:lpstr>
      <vt:lpstr>Roboto</vt:lpstr>
      <vt:lpstr>Arial</vt:lpstr>
      <vt:lpstr>Courier New</vt:lpstr>
      <vt:lpstr>Calibri</vt:lpstr>
      <vt:lpstr>Symbol</vt:lpstr>
      <vt:lpstr>Glacial Indifference</vt:lpstr>
      <vt:lpstr>Segoe UI</vt:lpstr>
      <vt:lpstr>Office Theme</vt:lpstr>
      <vt:lpstr>1_Office Theme</vt:lpstr>
      <vt:lpstr>Presentation</vt:lpstr>
      <vt:lpstr>INSARAG Steering Group </vt:lpstr>
      <vt:lpstr>Gentle reminder for online participants:</vt:lpstr>
      <vt:lpstr>AGENDA – Part 1: Opening, Technical and Operational Updates </vt:lpstr>
      <vt:lpstr>AGENDA – Part 1: Opening, Technical and Operational Updates </vt:lpstr>
      <vt:lpstr>AGENDA – Part 2: IGM Outcomes and Issues for ISG’s Decisions and Endorsement  </vt:lpstr>
      <vt:lpstr>PowerPoint Presentation</vt:lpstr>
      <vt:lpstr>PowerPoint Presentation</vt:lpstr>
      <vt:lpstr>SESSION 1</vt:lpstr>
      <vt:lpstr>SESSION 1 </vt:lpstr>
      <vt:lpstr>1. INSARAG Snapshot 2021</vt:lpstr>
      <vt:lpstr>2. 2022 Global Work Plan Highlights                   </vt:lpstr>
      <vt:lpstr>2. 2022 Global Work Plan Highlights</vt:lpstr>
      <vt:lpstr>3. IEC/R Quality Assurance and Updates – Current Situation</vt:lpstr>
      <vt:lpstr>3. IEC/R Quality Assurance and Updates -   Management of IERs from 2022 onwards </vt:lpstr>
      <vt:lpstr>IRNAP - Quality Assurance and Updates</vt:lpstr>
      <vt:lpstr>Outcomes of the Team Leaders Meeting in Doha </vt:lpstr>
      <vt:lpstr>Outcomes of the Team Leaders Meeting in Doha </vt:lpstr>
      <vt:lpstr>Outcomes of the Team Leaders Meeting in Doha   </vt:lpstr>
      <vt:lpstr>PowerPoint Presentation</vt:lpstr>
      <vt:lpstr>Regional Workplan 2022 – Progress Update</vt:lpstr>
      <vt:lpstr>Regional Workplan 2022 – Progress Update</vt:lpstr>
      <vt:lpstr>Regional Workplan 2022 – Progress Update</vt:lpstr>
      <vt:lpstr>Regional Workplans 2022 - Progress Updates </vt:lpstr>
      <vt:lpstr>Regional Workplans 2022 - Progress Updates</vt:lpstr>
      <vt:lpstr>Regional Workplans 2022 - Progress Updates</vt:lpstr>
      <vt:lpstr>Regional Workplans 2022 - Progress Updates </vt:lpstr>
      <vt:lpstr>SESSION 2</vt:lpstr>
      <vt:lpstr>Asia and Pacific Regional Workplans 2022</vt:lpstr>
      <vt:lpstr>TEA/COFFEE BREAK</vt:lpstr>
      <vt:lpstr>PowerPoint Presentation</vt:lpstr>
      <vt:lpstr>PowerPoint Presentation</vt:lpstr>
      <vt:lpstr>Flexible Response WG</vt:lpstr>
      <vt:lpstr>SESSION 3: Technical Working Group Workplans 2022 - Progress Updates</vt:lpstr>
      <vt:lpstr>TABLE OF CONTENT</vt:lpstr>
      <vt:lpstr>PowerPoint Presentation</vt:lpstr>
      <vt:lpstr>Global Position</vt:lpstr>
      <vt:lpstr>Implementation</vt:lpstr>
      <vt:lpstr>Issues still for resolving</vt:lpstr>
      <vt:lpstr>PowerPoint Presentation</vt:lpstr>
      <vt:lpstr>Cultural Heritage</vt:lpstr>
      <vt:lpstr>Working progress on the feedback of the draft Guideline</vt:lpstr>
      <vt:lpstr>Working progress on the feedback of the draft Guideline</vt:lpstr>
      <vt:lpstr>PowerPoint Presentation</vt:lpstr>
      <vt:lpstr>Damage Assessment Coordination Centre</vt:lpstr>
      <vt:lpstr>Damage Assessment Coordination Centre</vt:lpstr>
      <vt:lpstr>Damage Assessment Coordination Centre</vt:lpstr>
      <vt:lpstr>2. Transitional Guidelines Review WG</vt:lpstr>
      <vt:lpstr>SESSION 3</vt:lpstr>
      <vt:lpstr>SESSION 3</vt:lpstr>
      <vt:lpstr>SESSION 3</vt:lpstr>
      <vt:lpstr>SESSION 3</vt:lpstr>
      <vt:lpstr>SESSION 3</vt:lpstr>
      <vt:lpstr>SESSION 3</vt:lpstr>
      <vt:lpstr>3.  IEC/R WG</vt:lpstr>
      <vt:lpstr>PPT OVERVIEW</vt:lpstr>
      <vt:lpstr>Achievements</vt:lpstr>
      <vt:lpstr>PowerPoint Presentation</vt:lpstr>
      <vt:lpstr>Proposals for IEC/R System </vt:lpstr>
      <vt:lpstr>Proposed Options for Revised IER System</vt:lpstr>
      <vt:lpstr>Proposed Options for Revised IER System</vt:lpstr>
      <vt:lpstr>Revise IEC/R Review WG Terms of References</vt:lpstr>
      <vt:lpstr>IEC/R Review WG: Original Terms of Reference </vt:lpstr>
      <vt:lpstr>IEC/R REVIEW WG: POSSIBLE NEW ASSIGNMENTS &amp; PROPOSALS </vt:lpstr>
      <vt:lpstr>4. Information Management WG</vt:lpstr>
      <vt:lpstr>PowerPoint Presentation</vt:lpstr>
      <vt:lpstr>PowerPoint Presentation</vt:lpstr>
      <vt:lpstr>Q&amp;A</vt:lpstr>
      <vt:lpstr>PowerPoint Presentation</vt:lpstr>
      <vt:lpstr>5. Light Team Quality Assurance Reference Group </vt:lpstr>
      <vt:lpstr>SESSION 3: WG Workplans 2022 –  Light Team Quality Assurance Reference Group</vt:lpstr>
      <vt:lpstr>Light Team Quality Assurance Reference Group</vt:lpstr>
      <vt:lpstr>Medical Working Group update</vt:lpstr>
      <vt:lpstr>MWG Participants</vt:lpstr>
      <vt:lpstr>INSARAG and WHO EMT</vt:lpstr>
      <vt:lpstr>Covid-19 Deployment Technical Reference Note</vt:lpstr>
      <vt:lpstr>Permission to Practice</vt:lpstr>
      <vt:lpstr>MWG Workplan</vt:lpstr>
      <vt:lpstr>MWG Support to TL</vt:lpstr>
      <vt:lpstr>Question to the INSARAG Community</vt:lpstr>
      <vt:lpstr>Medical Working Group (MWG)</vt:lpstr>
      <vt:lpstr>INSARAG and WHO EMT</vt:lpstr>
      <vt:lpstr>Permission to Practice</vt:lpstr>
      <vt:lpstr>Covid-19 Deployment Technical Reference Note </vt:lpstr>
      <vt:lpstr>MWG Workplan</vt:lpstr>
      <vt:lpstr>MWG Support to TL</vt:lpstr>
      <vt:lpstr>7. National Accreditation WG</vt:lpstr>
      <vt:lpstr>National Accreditation Working Group (NAWG)</vt:lpstr>
      <vt:lpstr>PowerPoint Presentation</vt:lpstr>
      <vt:lpstr>National Accreditation Working Group (NAWG)</vt:lpstr>
      <vt:lpstr>8. Training WG</vt:lpstr>
      <vt:lpstr>SESSION 3: WG Workplans 2022 – Training WG</vt:lpstr>
      <vt:lpstr>TWG REPORT - Updates of 2020 f</vt:lpstr>
      <vt:lpstr> Key Focus for 2022 - 2023 </vt:lpstr>
      <vt:lpstr>PowerPoint Presentation</vt:lpstr>
      <vt:lpstr>Q&amp;A</vt:lpstr>
      <vt:lpstr>LUNCH BREAK </vt:lpstr>
      <vt:lpstr>PowerPoint Presentation</vt:lpstr>
      <vt:lpstr>PowerPoint Presentation</vt:lpstr>
      <vt:lpstr>SESSION 4: INSARAG Steering Group Decisions on Key Items</vt:lpstr>
      <vt:lpstr>SESSION 4: INSARAG Steering Group Decisions on Key Items – Flexible Response Global Position </vt:lpstr>
      <vt:lpstr>SESSION 4: INSARAG Steering Group Decisions on Key Items – Improvements of the Guidelines on Bilateral Response </vt:lpstr>
      <vt:lpstr>SESSION 4: INSARAG Steering Group Decisions on Key Items – First Responders Program V2.0 </vt:lpstr>
      <vt:lpstr>SESSION 4</vt:lpstr>
      <vt:lpstr>SESSION 4</vt:lpstr>
      <vt:lpstr>SESSION 4</vt:lpstr>
      <vt:lpstr>SESSION 4: INSARAG Steering Group Decisions on Key Items – National Accreditation Process V2.0 </vt:lpstr>
      <vt:lpstr>IRNAP Guidance Note v2.0</vt:lpstr>
      <vt:lpstr>PowerPoint Presentation</vt:lpstr>
      <vt:lpstr>IRNAP Guidance Note v2.0</vt:lpstr>
      <vt:lpstr>IRNAP Guidance Note v2.0</vt:lpstr>
      <vt:lpstr>IRNAP Guidance Note v2.0</vt:lpstr>
      <vt:lpstr>IRNAP Guidance Note v2.0</vt:lpstr>
      <vt:lpstr>SESSION 4: INSARAG Steering Group Decisions on Key Items – UC Manual V2.0 </vt:lpstr>
      <vt:lpstr>SESSION 4: INSARAG Steering Group Decisions on Key Items – UC Manual V2.0  Endorsement</vt:lpstr>
      <vt:lpstr>SESSION 4: INSARAG Steering Group Decisions on Key Items – UC Manual V2.0  Endorsement</vt:lpstr>
      <vt:lpstr>PowerPoint Presentation</vt:lpstr>
      <vt:lpstr>PowerPoint Presentation</vt:lpstr>
      <vt:lpstr>SESSION 4: INSARAG Steering Group Decisions on Key Items – UC Manual V2.0  Endorsement</vt:lpstr>
      <vt:lpstr>SESSION 4: INSARAG Steering Group Decisions on Key Items – UC Manual V2.0  Endorsement</vt:lpstr>
      <vt:lpstr>SESSION 4: INSARAG Steering Group Decisions on Key Items – UC Manual V2.0  Endorsement</vt:lpstr>
      <vt:lpstr>SESSION 4: INSARAG Steering Group Decisions on Key Items – UC Manual V2.0  Endorsement</vt:lpstr>
      <vt:lpstr>PowerPoint Presentation</vt:lpstr>
      <vt:lpstr>Draft Outcomes of the ISG 2022:     </vt:lpstr>
      <vt:lpstr>Draft Outcomes of the ISG 2022:     </vt:lpstr>
      <vt:lpstr>SESSION 5</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main title goes here, even a long one fits</dc:title>
  <dc:creator>Joel Opulencia;pietro.carra@un.org</dc:creator>
  <cp:lastModifiedBy>Runjie Xu</cp:lastModifiedBy>
  <cp:revision>5</cp:revision>
  <dcterms:created xsi:type="dcterms:W3CDTF">2021-10-14T06:36:45Z</dcterms:created>
  <dcterms:modified xsi:type="dcterms:W3CDTF">2022-09-28T08:21:09Z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0x010100AFB7C7DF9AA3604DBA9EFFD7647AF866</vt:lpwstr>
  </property>
  <property fmtid="{D5CDD505-2E9C-101B-9397-08002B2CF9AE}" pid="3" name="MediaServiceImageTags">
    <vt:lpwstr/>
  </property>
</Properties>
</file>